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Gill San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illSans-regular.fnt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GillSans-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3.org/WAI/teach-advocate/accessible-presentations/#ald" TargetMode="External"/><Relationship Id="rId3" Type="http://schemas.openxmlformats.org/officeDocument/2006/relationships/hyperlink" Target="https://www.w3.org/WAI/teach-advocate/accessible-presentations/#cart"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World Interaction Design Day - Inclusive and Accessible Design Presentation Series</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You want everyone to come to your event, right? You need to make sure that everyone can get your message about your event!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
              <a:t>Full page image without text is inaccessible for a variety of reasons … To ensure better access for all types of users and how they will interact with your message - maybe its someone opening your flyer emailed on their cell phone, they might not want to use phone space to open up the image of the flyer but if there’s not text in the email they won’t know what it is - if they have bad cell phone service - the mobile device may be unable to open the attachment. For any recipients of the message that use assistive technology to view emails - the technology will not have any text to read and indicate what the flyer is about. </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
              <a:t>Instead of saying - To register for this event “Click here”  - use : “Register for event here” as the link itself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Event planners can modify to fit event (accommodations)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238c4aae8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4238c4aae8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23d08d850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23d08d850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DRC is your resource!</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ca27cbdf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ca27cbdf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800"/>
              </a:spcBef>
              <a:spcAft>
                <a:spcPts val="0"/>
              </a:spcAft>
              <a:buClr>
                <a:srgbClr val="BE0B34"/>
              </a:buClr>
              <a:buSzPts val="1400"/>
              <a:buFont typeface="Arial"/>
              <a:buChar char="•"/>
            </a:pPr>
            <a:r>
              <a:rPr b="0" i="0" lang="en" sz="1400" u="none" cap="none" strike="noStrike">
                <a:solidFill>
                  <a:srgbClr val="002060"/>
                </a:solidFill>
                <a:latin typeface="Verdana"/>
                <a:ea typeface="Verdana"/>
                <a:cs typeface="Verdana"/>
                <a:sym typeface="Verdana"/>
              </a:rPr>
              <a:t>Services </a:t>
            </a:r>
            <a:endParaRPr b="0" i="0" sz="1400" u="none" cap="none" strike="noStrike">
              <a:solidFill>
                <a:srgbClr val="002060"/>
              </a:solidFill>
              <a:latin typeface="Verdana"/>
              <a:ea typeface="Verdana"/>
              <a:cs typeface="Verdana"/>
              <a:sym typeface="Verdana"/>
            </a:endParaRPr>
          </a:p>
          <a:p>
            <a:pPr indent="-317500" lvl="1" marL="914400" marR="0" rtl="0" algn="l">
              <a:lnSpc>
                <a:spcPct val="100000"/>
              </a:lnSpc>
              <a:spcBef>
                <a:spcPts val="0"/>
              </a:spcBef>
              <a:spcAft>
                <a:spcPts val="0"/>
              </a:spcAft>
              <a:buClr>
                <a:srgbClr val="BE0B34"/>
              </a:buClr>
              <a:buSzPts val="1400"/>
              <a:buFont typeface="Arial"/>
              <a:buChar char="•"/>
            </a:pPr>
            <a:r>
              <a:rPr b="0" i="0" lang="en" sz="1400" u="none" cap="none" strike="noStrike">
                <a:solidFill>
                  <a:srgbClr val="002060"/>
                </a:solidFill>
                <a:latin typeface="Verdana"/>
                <a:ea typeface="Verdana"/>
                <a:cs typeface="Verdana"/>
                <a:sym typeface="Verdana"/>
              </a:rPr>
              <a:t>Students: </a:t>
            </a:r>
            <a:endParaRPr b="0" i="0" sz="1400" u="none" cap="none" strike="noStrike">
              <a:solidFill>
                <a:srgbClr val="002060"/>
              </a:solidFill>
              <a:latin typeface="Verdana"/>
              <a:ea typeface="Verdana"/>
              <a:cs typeface="Verdana"/>
              <a:sym typeface="Verdana"/>
            </a:endParaRPr>
          </a:p>
          <a:p>
            <a:pPr indent="-317500" lvl="2" marL="1371600" marR="0" rtl="0" algn="l">
              <a:lnSpc>
                <a:spcPct val="100000"/>
              </a:lnSpc>
              <a:spcBef>
                <a:spcPts val="0"/>
              </a:spcBef>
              <a:spcAft>
                <a:spcPts val="0"/>
              </a:spcAft>
              <a:buClr>
                <a:srgbClr val="BE0B34"/>
              </a:buClr>
              <a:buSzPts val="1400"/>
              <a:buFont typeface="Arial"/>
              <a:buChar char="•"/>
            </a:pPr>
            <a:r>
              <a:rPr b="0" i="0" lang="en" sz="1400" u="none" cap="none" strike="noStrike">
                <a:solidFill>
                  <a:srgbClr val="002060"/>
                </a:solidFill>
                <a:latin typeface="Verdana"/>
                <a:ea typeface="Verdana"/>
                <a:cs typeface="Verdana"/>
                <a:sym typeface="Verdana"/>
              </a:rPr>
              <a:t>Testing accommodations, in-class captioning/interpreting, alternate formatting</a:t>
            </a:r>
            <a:endParaRPr b="0" i="0" sz="1400" u="none" cap="none" strike="noStrike">
              <a:solidFill>
                <a:srgbClr val="002060"/>
              </a:solidFill>
              <a:latin typeface="Verdana"/>
              <a:ea typeface="Verdana"/>
              <a:cs typeface="Verdana"/>
              <a:sym typeface="Verdana"/>
            </a:endParaRPr>
          </a:p>
          <a:p>
            <a:pPr indent="-317500" lvl="1" marL="914400" marR="0" rtl="0" algn="l">
              <a:lnSpc>
                <a:spcPct val="100000"/>
              </a:lnSpc>
              <a:spcBef>
                <a:spcPts val="0"/>
              </a:spcBef>
              <a:spcAft>
                <a:spcPts val="0"/>
              </a:spcAft>
              <a:buClr>
                <a:srgbClr val="BE0B34"/>
              </a:buClr>
              <a:buSzPts val="1400"/>
              <a:buFont typeface="Arial"/>
              <a:buChar char="•"/>
            </a:pPr>
            <a:r>
              <a:rPr b="0" i="0" lang="en" sz="1400" u="none" cap="none" strike="noStrike">
                <a:solidFill>
                  <a:srgbClr val="002060"/>
                </a:solidFill>
                <a:latin typeface="Verdana"/>
                <a:ea typeface="Verdana"/>
                <a:cs typeface="Verdana"/>
                <a:sym typeface="Verdana"/>
              </a:rPr>
              <a:t>Staff: </a:t>
            </a:r>
            <a:endParaRPr b="0" i="0" sz="1400" u="none" cap="none" strike="noStrike">
              <a:solidFill>
                <a:srgbClr val="002060"/>
              </a:solidFill>
              <a:latin typeface="Verdana"/>
              <a:ea typeface="Verdana"/>
              <a:cs typeface="Verdana"/>
              <a:sym typeface="Verdana"/>
            </a:endParaRPr>
          </a:p>
          <a:p>
            <a:pPr indent="-317500" lvl="2" marL="1371600" marR="0" rtl="0" algn="l">
              <a:lnSpc>
                <a:spcPct val="100000"/>
              </a:lnSpc>
              <a:spcBef>
                <a:spcPts val="0"/>
              </a:spcBef>
              <a:spcAft>
                <a:spcPts val="0"/>
              </a:spcAft>
              <a:buClr>
                <a:srgbClr val="BE0B34"/>
              </a:buClr>
              <a:buSzPts val="1400"/>
              <a:buFont typeface="Arial"/>
              <a:buChar char="•"/>
            </a:pPr>
            <a:r>
              <a:rPr b="0" i="0" lang="en" sz="1400" u="none" cap="none" strike="noStrike">
                <a:solidFill>
                  <a:srgbClr val="002060"/>
                </a:solidFill>
                <a:latin typeface="Verdana"/>
                <a:ea typeface="Verdana"/>
                <a:cs typeface="Verdana"/>
                <a:sym typeface="Verdana"/>
              </a:rPr>
              <a:t>Workplace accommodations</a:t>
            </a:r>
            <a:endParaRPr b="0" i="0" sz="1400" u="none" cap="none" strike="noStrike">
              <a:solidFill>
                <a:srgbClr val="002060"/>
              </a:solidFill>
              <a:latin typeface="Verdana"/>
              <a:ea typeface="Verdana"/>
              <a:cs typeface="Verdana"/>
              <a:sym typeface="Verdana"/>
            </a:endParaRPr>
          </a:p>
          <a:p>
            <a:pPr indent="-317500" lvl="1" marL="914400" marR="0" rtl="0" algn="l">
              <a:lnSpc>
                <a:spcPct val="100000"/>
              </a:lnSpc>
              <a:spcBef>
                <a:spcPts val="0"/>
              </a:spcBef>
              <a:spcAft>
                <a:spcPts val="0"/>
              </a:spcAft>
              <a:buClr>
                <a:srgbClr val="BE0B34"/>
              </a:buClr>
              <a:buSzPts val="1400"/>
              <a:buFont typeface="Arial"/>
              <a:buChar char="•"/>
            </a:pPr>
            <a:r>
              <a:rPr b="0" i="0" lang="en" sz="1400" u="none" cap="none" strike="noStrike">
                <a:solidFill>
                  <a:srgbClr val="002060"/>
                </a:solidFill>
                <a:latin typeface="Verdana"/>
                <a:ea typeface="Verdana"/>
                <a:cs typeface="Verdana"/>
                <a:sym typeface="Verdana"/>
              </a:rPr>
              <a:t>Guests: </a:t>
            </a:r>
            <a:endParaRPr b="0" i="0" sz="1400" u="none" cap="none" strike="noStrike">
              <a:solidFill>
                <a:srgbClr val="002060"/>
              </a:solidFill>
              <a:latin typeface="Verdana"/>
              <a:ea typeface="Verdana"/>
              <a:cs typeface="Verdana"/>
              <a:sym typeface="Verdana"/>
            </a:endParaRPr>
          </a:p>
          <a:p>
            <a:pPr indent="-317500" lvl="2" marL="1371600" marR="0" rtl="0" algn="l">
              <a:lnSpc>
                <a:spcPct val="100000"/>
              </a:lnSpc>
              <a:spcBef>
                <a:spcPts val="0"/>
              </a:spcBef>
              <a:spcAft>
                <a:spcPts val="0"/>
              </a:spcAft>
              <a:buClr>
                <a:srgbClr val="BE0B34"/>
              </a:buClr>
              <a:buSzPts val="1400"/>
              <a:buFont typeface="Arial"/>
              <a:buChar char="•"/>
            </a:pPr>
            <a:r>
              <a:rPr b="0" i="0" lang="en" sz="1400" u="none" cap="none" strike="noStrike">
                <a:solidFill>
                  <a:srgbClr val="002060"/>
                </a:solidFill>
                <a:latin typeface="Verdana"/>
                <a:ea typeface="Verdana"/>
                <a:cs typeface="Verdana"/>
                <a:sym typeface="Verdana"/>
              </a:rPr>
              <a:t>Sign language interpreting, alternative print formats, captioning, assistive technology</a:t>
            </a:r>
            <a:endParaRPr b="0" i="0" sz="1400" u="none" cap="none" strike="noStrike">
              <a:solidFill>
                <a:srgbClr val="002060"/>
              </a:solidFill>
              <a:latin typeface="Verdana"/>
              <a:ea typeface="Verdana"/>
              <a:cs typeface="Verdana"/>
              <a:sym typeface="Verdana"/>
            </a:endParaRPr>
          </a:p>
          <a:p>
            <a:pPr indent="-317500" lvl="0" marL="457200" marR="0" rtl="0" algn="l">
              <a:lnSpc>
                <a:spcPct val="100000"/>
              </a:lnSpc>
              <a:spcBef>
                <a:spcPts val="0"/>
              </a:spcBef>
              <a:spcAft>
                <a:spcPts val="0"/>
              </a:spcAft>
              <a:buClr>
                <a:srgbClr val="BE0B34"/>
              </a:buClr>
              <a:buSzPts val="1400"/>
              <a:buFont typeface="Arial"/>
              <a:buChar char="•"/>
            </a:pPr>
            <a:r>
              <a:rPr b="0" i="0" lang="en" sz="1400" u="none" cap="none" strike="noStrike">
                <a:solidFill>
                  <a:srgbClr val="002060"/>
                </a:solidFill>
                <a:latin typeface="Verdana"/>
                <a:ea typeface="Verdana"/>
                <a:cs typeface="Verdana"/>
                <a:sym typeface="Verdana"/>
              </a:rPr>
              <a:t>Largest collegiate adaptive athletics program in US</a:t>
            </a:r>
            <a:endParaRPr b="0" i="0" sz="1400" u="none" cap="none" strike="noStrike">
              <a:solidFill>
                <a:srgbClr val="002060"/>
              </a:solidFill>
              <a:latin typeface="Verdana"/>
              <a:ea typeface="Verdana"/>
              <a:cs typeface="Verdana"/>
              <a:sym typeface="Verdana"/>
            </a:endParaRPr>
          </a:p>
          <a:p>
            <a:pPr indent="-317500" lvl="1" marL="914400" marR="0" rtl="0" algn="l">
              <a:lnSpc>
                <a:spcPct val="100000"/>
              </a:lnSpc>
              <a:spcBef>
                <a:spcPts val="0"/>
              </a:spcBef>
              <a:spcAft>
                <a:spcPts val="0"/>
              </a:spcAft>
              <a:buClr>
                <a:srgbClr val="BE0B34"/>
              </a:buClr>
              <a:buSzPts val="1400"/>
              <a:buFont typeface="Arial"/>
              <a:buChar char="•"/>
            </a:pPr>
            <a:r>
              <a:rPr b="0" i="0" lang="en" sz="1400" u="none" cap="none" strike="noStrike">
                <a:solidFill>
                  <a:srgbClr val="002060"/>
                </a:solidFill>
                <a:latin typeface="Verdana"/>
                <a:ea typeface="Verdana"/>
                <a:cs typeface="Verdana"/>
                <a:sym typeface="Verdana"/>
              </a:rPr>
              <a:t>5 adaptive sports teams</a:t>
            </a:r>
            <a:endParaRPr b="0" i="0" sz="1400" u="none" cap="none" strike="noStrike">
              <a:solidFill>
                <a:srgbClr val="002060"/>
              </a:solidFill>
              <a:latin typeface="Verdana"/>
              <a:ea typeface="Verdana"/>
              <a:cs typeface="Verdana"/>
              <a:sym typeface="Verdana"/>
            </a:endParaRPr>
          </a:p>
          <a:p>
            <a:pPr indent="-317500" lvl="1" marL="914400" marR="0" rtl="0" algn="l">
              <a:lnSpc>
                <a:spcPct val="100000"/>
              </a:lnSpc>
              <a:spcBef>
                <a:spcPts val="0"/>
              </a:spcBef>
              <a:spcAft>
                <a:spcPts val="0"/>
              </a:spcAft>
              <a:buClr>
                <a:srgbClr val="BE0B34"/>
              </a:buClr>
              <a:buSzPts val="1400"/>
              <a:buFont typeface="Arial"/>
              <a:buChar char="•"/>
            </a:pPr>
            <a:r>
              <a:rPr b="0" i="0" lang="en" sz="1400" u="none" cap="none" strike="noStrike">
                <a:solidFill>
                  <a:srgbClr val="002060"/>
                </a:solidFill>
                <a:latin typeface="Verdana"/>
                <a:ea typeface="Verdana"/>
                <a:cs typeface="Verdana"/>
                <a:sym typeface="Verdana"/>
              </a:rPr>
              <a:t>Scholarships, adaptive gym/fitness center, wheelchair repair shop</a:t>
            </a:r>
            <a:endParaRPr b="0" i="0" sz="1600" u="none" cap="none" strike="noStrike">
              <a:solidFill>
                <a:srgbClr val="00206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ffbb24d9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ffbb24d9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ffbb24d9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ffbb24d9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23d08d85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23d08d85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Youtube popular – click on the button to turn on captions and pay attention to the upper left-hand corner of the screen when button is pressed. If it says “auto-generated” they are auto captions</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Providing materials digitally ensures easier access in a variety of ways. For your presentation participants are able to follow along with your presentation and take notes, if they are unable to view it because they are far, they can view it on their own screen or maybe they’ve printed it out plus </a:t>
            </a:r>
            <a:r>
              <a:rPr lang="en">
                <a:solidFill>
                  <a:schemeClr val="dk1"/>
                </a:solidFill>
              </a:rPr>
              <a:t>with assistive technology users they are able to follow along where you are in your presentation</a:t>
            </a:r>
            <a:r>
              <a:rPr lang="en"/>
              <a:t>. Last, It also allows a more seamless access if you will have interpreters translating or CART captioners captioning every word you are saying. They are able to use the material to follow along with or properly spell and convey all of your material.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40000"/>
              </a:lnSpc>
              <a:spcBef>
                <a:spcPts val="3000"/>
              </a:spcBef>
              <a:spcAft>
                <a:spcPts val="0"/>
              </a:spcAft>
              <a:buClr>
                <a:schemeClr val="dk1"/>
              </a:buClr>
              <a:buSzPts val="1100"/>
              <a:buFont typeface="Arial"/>
              <a:buNone/>
            </a:pPr>
            <a:r>
              <a:rPr b="0" i="0" lang="en" sz="1100" u="none" cap="none" strike="noStrike">
                <a:solidFill>
                  <a:srgbClr val="000000"/>
                </a:solidFill>
                <a:latin typeface="Arial"/>
                <a:ea typeface="Arial"/>
                <a:cs typeface="Arial"/>
                <a:sym typeface="Arial"/>
              </a:rPr>
              <a:t>How to Make Your Presentations Accessible to All</a:t>
            </a:r>
            <a:endParaRPr/>
          </a:p>
          <a:p>
            <a:pPr indent="0" lvl="0" marL="0" marR="0" rtl="0" algn="l">
              <a:lnSpc>
                <a:spcPct val="140000"/>
              </a:lnSpc>
              <a:spcBef>
                <a:spcPts val="3000"/>
              </a:spcBef>
              <a:spcAft>
                <a:spcPts val="0"/>
              </a:spcAft>
              <a:buClr>
                <a:schemeClr val="dk1"/>
              </a:buClr>
              <a:buSzPts val="1100"/>
              <a:buFont typeface="Arial"/>
              <a:buNone/>
            </a:pPr>
            <a:r>
              <a:rPr b="1" i="0" lang="en" sz="1300" u="none" cap="none" strike="noStrike">
                <a:solidFill>
                  <a:srgbClr val="005A6A"/>
                </a:solidFill>
                <a:latin typeface="Trebuchet MS"/>
                <a:ea typeface="Trebuchet MS"/>
                <a:cs typeface="Trebuchet MS"/>
                <a:sym typeface="Trebuchet MS"/>
              </a:rPr>
              <a:t>Speak clearly.</a:t>
            </a:r>
            <a:endParaRPr b="1" i="0" sz="1300" u="none" cap="none" strike="noStrike">
              <a:solidFill>
                <a:srgbClr val="005A6A"/>
              </a:solidFill>
              <a:latin typeface="Trebuchet MS"/>
              <a:ea typeface="Trebuchet MS"/>
              <a:cs typeface="Trebuchet MS"/>
              <a:sym typeface="Trebuchet MS"/>
            </a:endParaRPr>
          </a:p>
          <a:p>
            <a:pPr indent="0" lvl="0" marL="0" marR="0" rtl="0" algn="l">
              <a:lnSpc>
                <a:spcPct val="115000"/>
              </a:lnSpc>
              <a:spcBef>
                <a:spcPts val="1500"/>
              </a:spcBef>
              <a:spcAft>
                <a:spcPts val="0"/>
              </a:spcAft>
              <a:buClr>
                <a:schemeClr val="dk1"/>
              </a:buClr>
              <a:buSzPts val="1100"/>
              <a:buFont typeface="Arial"/>
              <a:buNone/>
            </a:pPr>
            <a:r>
              <a:rPr b="0" i="0" lang="en" sz="1200" u="none" cap="none" strike="noStrike">
                <a:solidFill>
                  <a:srgbClr val="1D1D1D"/>
                </a:solidFill>
                <a:latin typeface="Trebuchet MS"/>
                <a:ea typeface="Trebuchet MS"/>
                <a:cs typeface="Trebuchet MS"/>
                <a:sym typeface="Trebuchet MS"/>
              </a:rPr>
              <a:t>And avoid speaking too fast, so participants and sign language interpreters can better understand you and keep up.</a:t>
            </a:r>
            <a:endParaRPr b="0" i="0" sz="1200" u="none" cap="none" strike="noStrike">
              <a:solidFill>
                <a:srgbClr val="1D1D1D"/>
              </a:solidFill>
              <a:latin typeface="Trebuchet MS"/>
              <a:ea typeface="Trebuchet MS"/>
              <a:cs typeface="Trebuchet MS"/>
              <a:sym typeface="Trebuchet MS"/>
            </a:endParaRPr>
          </a:p>
          <a:p>
            <a:pPr indent="0" lvl="0" marL="0" marR="0" rtl="0" algn="l">
              <a:lnSpc>
                <a:spcPct val="140000"/>
              </a:lnSpc>
              <a:spcBef>
                <a:spcPts val="3000"/>
              </a:spcBef>
              <a:spcAft>
                <a:spcPts val="0"/>
              </a:spcAft>
              <a:buClr>
                <a:schemeClr val="dk1"/>
              </a:buClr>
              <a:buSzPts val="1100"/>
              <a:buFont typeface="Arial"/>
              <a:buNone/>
            </a:pPr>
            <a:r>
              <a:rPr b="1" i="0" lang="en" sz="1300" u="none" cap="none" strike="noStrike">
                <a:solidFill>
                  <a:srgbClr val="005A6A"/>
                </a:solidFill>
                <a:latin typeface="Trebuchet MS"/>
                <a:ea typeface="Trebuchet MS"/>
                <a:cs typeface="Trebuchet MS"/>
                <a:sym typeface="Trebuchet MS"/>
              </a:rPr>
              <a:t>Use simple language.</a:t>
            </a:r>
            <a:endParaRPr b="1" i="0" sz="1300" u="none" cap="none" strike="noStrike">
              <a:solidFill>
                <a:srgbClr val="005A6A"/>
              </a:solidFill>
              <a:latin typeface="Trebuchet MS"/>
              <a:ea typeface="Trebuchet MS"/>
              <a:cs typeface="Trebuchet MS"/>
              <a:sym typeface="Trebuchet MS"/>
            </a:endParaRPr>
          </a:p>
          <a:p>
            <a:pPr indent="0" lvl="0" marL="0" marR="0" rtl="0" algn="l">
              <a:lnSpc>
                <a:spcPct val="115000"/>
              </a:lnSpc>
              <a:spcBef>
                <a:spcPts val="1500"/>
              </a:spcBef>
              <a:spcAft>
                <a:spcPts val="0"/>
              </a:spcAft>
              <a:buClr>
                <a:schemeClr val="dk1"/>
              </a:buClr>
              <a:buSzPts val="1100"/>
              <a:buFont typeface="Arial"/>
              <a:buNone/>
            </a:pPr>
            <a:r>
              <a:rPr b="0" i="0" lang="en" sz="1200" u="none" cap="none" strike="noStrike">
                <a:solidFill>
                  <a:srgbClr val="1D1D1D"/>
                </a:solidFill>
                <a:latin typeface="Trebuchet MS"/>
                <a:ea typeface="Trebuchet MS"/>
                <a:cs typeface="Trebuchet MS"/>
                <a:sym typeface="Trebuchet MS"/>
              </a:rPr>
              <a:t>Avoid or explain jargon, acronyms, and idioms. For example, expressions such as “raising the bar” can be interpreted literally by some people with cognitive disabilities and can be confusing.</a:t>
            </a:r>
            <a:endParaRPr b="0" i="0" sz="1200" u="none" cap="none" strike="noStrike">
              <a:solidFill>
                <a:srgbClr val="1D1D1D"/>
              </a:solidFill>
              <a:latin typeface="Trebuchet MS"/>
              <a:ea typeface="Trebuchet MS"/>
              <a:cs typeface="Trebuchet MS"/>
              <a:sym typeface="Trebuchet MS"/>
            </a:endParaRPr>
          </a:p>
          <a:p>
            <a:pPr indent="0" lvl="0" marL="0" marR="0" rtl="0" algn="l">
              <a:lnSpc>
                <a:spcPct val="140000"/>
              </a:lnSpc>
              <a:spcBef>
                <a:spcPts val="3000"/>
              </a:spcBef>
              <a:spcAft>
                <a:spcPts val="0"/>
              </a:spcAft>
              <a:buClr>
                <a:schemeClr val="dk1"/>
              </a:buClr>
              <a:buSzPts val="1100"/>
              <a:buFont typeface="Arial"/>
              <a:buNone/>
            </a:pPr>
            <a:r>
              <a:rPr b="1" i="0" lang="en" sz="1300" u="none" cap="none" strike="noStrike">
                <a:solidFill>
                  <a:srgbClr val="005A6A"/>
                </a:solidFill>
                <a:latin typeface="Trebuchet MS"/>
                <a:ea typeface="Trebuchet MS"/>
                <a:cs typeface="Trebuchet MS"/>
                <a:sym typeface="Trebuchet MS"/>
              </a:rPr>
              <a:t>Give people time to process information.</a:t>
            </a:r>
            <a:endParaRPr b="1" i="0" sz="1300" u="none" cap="none" strike="noStrike">
              <a:solidFill>
                <a:srgbClr val="005A6A"/>
              </a:solidFill>
              <a:latin typeface="Trebuchet MS"/>
              <a:ea typeface="Trebuchet MS"/>
              <a:cs typeface="Trebuchet MS"/>
              <a:sym typeface="Trebuchet MS"/>
            </a:endParaRPr>
          </a:p>
          <a:p>
            <a:pPr indent="0" lvl="0" marL="0" marR="0" rtl="0" algn="l">
              <a:lnSpc>
                <a:spcPct val="115000"/>
              </a:lnSpc>
              <a:spcBef>
                <a:spcPts val="1500"/>
              </a:spcBef>
              <a:spcAft>
                <a:spcPts val="0"/>
              </a:spcAft>
              <a:buClr>
                <a:schemeClr val="dk1"/>
              </a:buClr>
              <a:buSzPts val="1100"/>
              <a:buFont typeface="Arial"/>
              <a:buNone/>
            </a:pPr>
            <a:r>
              <a:rPr b="0" i="0" lang="en" sz="1200" u="none" cap="none" strike="noStrike">
                <a:solidFill>
                  <a:srgbClr val="1D1D1D"/>
                </a:solidFill>
                <a:latin typeface="Trebuchet MS"/>
                <a:ea typeface="Trebuchet MS"/>
                <a:cs typeface="Trebuchet MS"/>
                <a:sym typeface="Trebuchet MS"/>
              </a:rPr>
              <a:t>Pause between topics. When you ask if anyone has questions, some people with cognitive disabilities will need extra time to form their thoughts into words.</a:t>
            </a:r>
            <a:endParaRPr b="0" i="0" sz="1200" u="none" cap="none" strike="noStrike">
              <a:solidFill>
                <a:srgbClr val="1D1D1D"/>
              </a:solidFill>
              <a:latin typeface="Trebuchet MS"/>
              <a:ea typeface="Trebuchet MS"/>
              <a:cs typeface="Trebuchet MS"/>
              <a:sym typeface="Trebuchet MS"/>
            </a:endParaRPr>
          </a:p>
          <a:p>
            <a:pPr indent="0" lvl="0" marL="0" marR="0" rtl="0" algn="l">
              <a:lnSpc>
                <a:spcPct val="140000"/>
              </a:lnSpc>
              <a:spcBef>
                <a:spcPts val="3000"/>
              </a:spcBef>
              <a:spcAft>
                <a:spcPts val="0"/>
              </a:spcAft>
              <a:buClr>
                <a:schemeClr val="dk1"/>
              </a:buClr>
              <a:buSzPts val="1100"/>
              <a:buFont typeface="Arial"/>
              <a:buNone/>
            </a:pPr>
            <a:r>
              <a:rPr b="1" i="0" lang="en" sz="1300" u="none" cap="none" strike="noStrike">
                <a:solidFill>
                  <a:srgbClr val="005A6A"/>
                </a:solidFill>
                <a:latin typeface="Trebuchet MS"/>
                <a:ea typeface="Trebuchet MS"/>
                <a:cs typeface="Trebuchet MS"/>
                <a:sym typeface="Trebuchet MS"/>
              </a:rPr>
              <a:t>Be visible.</a:t>
            </a:r>
            <a:endParaRPr b="1" i="0" sz="1300" u="none" cap="none" strike="noStrike">
              <a:solidFill>
                <a:srgbClr val="005A6A"/>
              </a:solidFill>
              <a:latin typeface="Trebuchet MS"/>
              <a:ea typeface="Trebuchet MS"/>
              <a:cs typeface="Trebuchet MS"/>
              <a:sym typeface="Trebuchet MS"/>
            </a:endParaRPr>
          </a:p>
          <a:p>
            <a:pPr indent="0" lvl="0" marL="0" marR="0" rtl="0" algn="l">
              <a:lnSpc>
                <a:spcPct val="115000"/>
              </a:lnSpc>
              <a:spcBef>
                <a:spcPts val="1500"/>
              </a:spcBef>
              <a:spcAft>
                <a:spcPts val="0"/>
              </a:spcAft>
              <a:buClr>
                <a:schemeClr val="dk1"/>
              </a:buClr>
              <a:buSzPts val="1100"/>
              <a:buFont typeface="Arial"/>
              <a:buNone/>
            </a:pPr>
            <a:r>
              <a:rPr b="0" i="0" lang="en" sz="1200" u="none" cap="none" strike="noStrike">
                <a:solidFill>
                  <a:srgbClr val="1D1D1D"/>
                </a:solidFill>
                <a:latin typeface="Trebuchet MS"/>
                <a:ea typeface="Trebuchet MS"/>
                <a:cs typeface="Trebuchet MS"/>
                <a:sym typeface="Trebuchet MS"/>
              </a:rPr>
              <a:t>Be visible and in good light when you talk, so participants can see your face. This helps some people hear and understand better. Be careful not to face away from the audience to read projected material, particularly if you don’t have a microphone.</a:t>
            </a:r>
            <a:endParaRPr b="0" i="0" sz="1200" u="none" cap="none" strike="noStrike">
              <a:solidFill>
                <a:srgbClr val="1D1D1D"/>
              </a:solidFill>
              <a:latin typeface="Trebuchet MS"/>
              <a:ea typeface="Trebuchet MS"/>
              <a:cs typeface="Trebuchet MS"/>
              <a:sym typeface="Trebuchet MS"/>
            </a:endParaRPr>
          </a:p>
          <a:p>
            <a:pPr indent="0" lvl="0" marL="0" marR="0" rtl="0" algn="l">
              <a:lnSpc>
                <a:spcPct val="140000"/>
              </a:lnSpc>
              <a:spcBef>
                <a:spcPts val="3000"/>
              </a:spcBef>
              <a:spcAft>
                <a:spcPts val="0"/>
              </a:spcAft>
              <a:buClr>
                <a:schemeClr val="dk1"/>
              </a:buClr>
              <a:buSzPts val="1100"/>
              <a:buFont typeface="Arial"/>
              <a:buNone/>
            </a:pPr>
            <a:r>
              <a:rPr b="1" i="0" lang="en" sz="1300" u="none" cap="none" strike="noStrike">
                <a:solidFill>
                  <a:srgbClr val="005A6A"/>
                </a:solidFill>
                <a:latin typeface="Trebuchet MS"/>
                <a:ea typeface="Trebuchet MS"/>
                <a:cs typeface="Trebuchet MS"/>
                <a:sym typeface="Trebuchet MS"/>
              </a:rPr>
              <a:t>Use a microphone.</a:t>
            </a:r>
            <a:endParaRPr b="1" i="0" sz="1300" u="none" cap="none" strike="noStrike">
              <a:solidFill>
                <a:srgbClr val="005A6A"/>
              </a:solidFill>
              <a:latin typeface="Trebuchet MS"/>
              <a:ea typeface="Trebuchet MS"/>
              <a:cs typeface="Trebuchet MS"/>
              <a:sym typeface="Trebuchet MS"/>
            </a:endParaRPr>
          </a:p>
          <a:p>
            <a:pPr indent="0" lvl="0" marL="0" marR="0" rtl="0" algn="l">
              <a:lnSpc>
                <a:spcPct val="115000"/>
              </a:lnSpc>
              <a:spcBef>
                <a:spcPts val="1500"/>
              </a:spcBef>
              <a:spcAft>
                <a:spcPts val="0"/>
              </a:spcAft>
              <a:buClr>
                <a:schemeClr val="dk1"/>
              </a:buClr>
              <a:buSzPts val="1100"/>
              <a:buFont typeface="Arial"/>
              <a:buNone/>
            </a:pPr>
            <a:r>
              <a:rPr b="0" i="0" lang="en" sz="1200" u="none" cap="none" strike="noStrike">
                <a:solidFill>
                  <a:srgbClr val="1D1D1D"/>
                </a:solidFill>
                <a:latin typeface="Trebuchet MS"/>
                <a:ea typeface="Trebuchet MS"/>
                <a:cs typeface="Trebuchet MS"/>
                <a:sym typeface="Trebuchet MS"/>
              </a:rPr>
              <a:t>Some people might need the audio electronically, even in a small room. This includes people using </a:t>
            </a:r>
            <a:r>
              <a:rPr b="0" i="0" lang="en" sz="1200" u="sng" cap="none" strike="noStrike">
                <a:solidFill>
                  <a:schemeClr val="hlink"/>
                </a:solidFill>
                <a:latin typeface="Trebuchet MS"/>
                <a:ea typeface="Trebuchet MS"/>
                <a:cs typeface="Trebuchet MS"/>
                <a:sym typeface="Trebuchet MS"/>
                <a:hlinkClick r:id="rId2"/>
              </a:rPr>
              <a:t>ALDs/hearing loops</a:t>
            </a:r>
            <a:r>
              <a:rPr b="0" i="0" lang="en" sz="1200" u="none" cap="none" strike="noStrike">
                <a:solidFill>
                  <a:srgbClr val="1D1D1D"/>
                </a:solidFill>
                <a:latin typeface="Trebuchet MS"/>
                <a:ea typeface="Trebuchet MS"/>
                <a:cs typeface="Trebuchet MS"/>
                <a:sym typeface="Trebuchet MS"/>
              </a:rPr>
              <a:t> and remote </a:t>
            </a:r>
            <a:r>
              <a:rPr b="0" i="0" lang="en" sz="1200" u="sng" cap="none" strike="noStrike">
                <a:solidFill>
                  <a:schemeClr val="hlink"/>
                </a:solidFill>
                <a:latin typeface="Trebuchet MS"/>
                <a:ea typeface="Trebuchet MS"/>
                <a:cs typeface="Trebuchet MS"/>
                <a:sym typeface="Trebuchet MS"/>
                <a:hlinkClick r:id="rId3"/>
              </a:rPr>
              <a:t>CART</a:t>
            </a:r>
            <a:r>
              <a:rPr b="0" i="0" lang="en" sz="1200" u="none" cap="none" strike="noStrike">
                <a:solidFill>
                  <a:srgbClr val="1D1D1D"/>
                </a:solidFill>
                <a:latin typeface="Trebuchet MS"/>
                <a:ea typeface="Trebuchet MS"/>
                <a:cs typeface="Trebuchet MS"/>
                <a:sym typeface="Trebuchet MS"/>
              </a:rPr>
              <a:t> writers. Note that if you ask “Can everyone hear me OK?” some people might be uncomfortable saying that they cannot.</a:t>
            </a:r>
            <a:endParaRPr b="0" i="0" sz="1200" u="none" cap="none" strike="noStrike">
              <a:solidFill>
                <a:srgbClr val="1D1D1D"/>
              </a:solidFill>
              <a:latin typeface="Trebuchet MS"/>
              <a:ea typeface="Trebuchet MS"/>
              <a:cs typeface="Trebuchet MS"/>
              <a:sym typeface="Trebuchet MS"/>
            </a:endParaRPr>
          </a:p>
          <a:p>
            <a:pPr indent="0" lvl="0" marL="0" marR="0" rtl="0" algn="l">
              <a:lnSpc>
                <a:spcPct val="140000"/>
              </a:lnSpc>
              <a:spcBef>
                <a:spcPts val="3000"/>
              </a:spcBef>
              <a:spcAft>
                <a:spcPts val="0"/>
              </a:spcAft>
              <a:buClr>
                <a:schemeClr val="dk1"/>
              </a:buClr>
              <a:buSzPts val="1100"/>
              <a:buFont typeface="Arial"/>
              <a:buNone/>
            </a:pPr>
            <a:r>
              <a:rPr b="1" i="0" lang="en" sz="1300" u="none" cap="none" strike="noStrike">
                <a:solidFill>
                  <a:srgbClr val="005A6A"/>
                </a:solidFill>
                <a:latin typeface="Trebuchet MS"/>
                <a:ea typeface="Trebuchet MS"/>
                <a:cs typeface="Trebuchet MS"/>
                <a:sym typeface="Trebuchet MS"/>
              </a:rPr>
              <a:t>Ensure that all relevant sound is audible through the sound system.</a:t>
            </a:r>
            <a:endParaRPr b="1" i="0" sz="1300" u="none" cap="none" strike="noStrike">
              <a:solidFill>
                <a:srgbClr val="005A6A"/>
              </a:solidFill>
              <a:latin typeface="Trebuchet MS"/>
              <a:ea typeface="Trebuchet MS"/>
              <a:cs typeface="Trebuchet MS"/>
              <a:sym typeface="Trebuchet MS"/>
            </a:endParaRPr>
          </a:p>
          <a:p>
            <a:pPr indent="0" lvl="0" marL="0" marR="0" rtl="0" algn="l">
              <a:lnSpc>
                <a:spcPct val="115000"/>
              </a:lnSpc>
              <a:spcBef>
                <a:spcPts val="1500"/>
              </a:spcBef>
              <a:spcAft>
                <a:spcPts val="0"/>
              </a:spcAft>
              <a:buClr>
                <a:schemeClr val="dk1"/>
              </a:buClr>
              <a:buSzPts val="1100"/>
              <a:buFont typeface="Arial"/>
              <a:buNone/>
            </a:pPr>
            <a:r>
              <a:rPr b="0" i="0" lang="en" sz="1200" u="none" cap="none" strike="noStrike">
                <a:solidFill>
                  <a:srgbClr val="1D1D1D"/>
                </a:solidFill>
                <a:latin typeface="Trebuchet MS"/>
                <a:ea typeface="Trebuchet MS"/>
                <a:cs typeface="Trebuchet MS"/>
                <a:sym typeface="Trebuchet MS"/>
              </a:rPr>
              <a:t>For example, if the audience doesn’t have a microphone, repeat their questions and comments into your microphone before replying.</a:t>
            </a:r>
            <a:endParaRPr b="0" i="0" sz="1200" u="none" cap="none" strike="noStrike">
              <a:solidFill>
                <a:srgbClr val="1D1D1D"/>
              </a:solidFill>
              <a:latin typeface="Trebuchet MS"/>
              <a:ea typeface="Trebuchet MS"/>
              <a:cs typeface="Trebuchet MS"/>
              <a:sym typeface="Trebuchet MS"/>
            </a:endParaRPr>
          </a:p>
          <a:p>
            <a:pPr indent="0" lvl="0" marL="0" marR="0" rtl="0" algn="l">
              <a:lnSpc>
                <a:spcPct val="140000"/>
              </a:lnSpc>
              <a:spcBef>
                <a:spcPts val="3000"/>
              </a:spcBef>
              <a:spcAft>
                <a:spcPts val="0"/>
              </a:spcAft>
              <a:buClr>
                <a:schemeClr val="dk1"/>
              </a:buClr>
              <a:buSzPts val="1100"/>
              <a:buFont typeface="Arial"/>
              <a:buNone/>
            </a:pPr>
            <a:r>
              <a:rPr b="1" i="0" lang="en" sz="1300" u="none" cap="none" strike="noStrike">
                <a:solidFill>
                  <a:srgbClr val="005A6A"/>
                </a:solidFill>
                <a:latin typeface="Trebuchet MS"/>
                <a:ea typeface="Trebuchet MS"/>
                <a:cs typeface="Trebuchet MS"/>
                <a:sym typeface="Trebuchet MS"/>
              </a:rPr>
              <a:t>Cover all displayed text.</a:t>
            </a:r>
            <a:endParaRPr b="1" i="0" sz="1300" u="none" cap="none" strike="noStrike">
              <a:solidFill>
                <a:srgbClr val="005A6A"/>
              </a:solidFill>
              <a:latin typeface="Trebuchet MS"/>
              <a:ea typeface="Trebuchet MS"/>
              <a:cs typeface="Trebuchet MS"/>
              <a:sym typeface="Trebuchet MS"/>
            </a:endParaRPr>
          </a:p>
          <a:p>
            <a:pPr indent="0" lvl="0" marL="0" marR="0" rtl="0" algn="l">
              <a:lnSpc>
                <a:spcPct val="115000"/>
              </a:lnSpc>
              <a:spcBef>
                <a:spcPts val="1500"/>
              </a:spcBef>
              <a:spcAft>
                <a:spcPts val="0"/>
              </a:spcAft>
              <a:buClr>
                <a:schemeClr val="dk1"/>
              </a:buClr>
              <a:buSzPts val="1100"/>
              <a:buFont typeface="Arial"/>
              <a:buNone/>
            </a:pPr>
            <a:r>
              <a:rPr b="0" i="0" lang="en" sz="1200" u="none" cap="none" strike="noStrike">
                <a:solidFill>
                  <a:srgbClr val="1D1D1D"/>
                </a:solidFill>
                <a:latin typeface="Trebuchet MS"/>
                <a:ea typeface="Trebuchet MS"/>
                <a:cs typeface="Trebuchet MS"/>
                <a:sym typeface="Trebuchet MS"/>
              </a:rPr>
              <a:t>Say all of the information that is on each slide. (This does not mean that you have to read the slide exactly as it is. It just means that you cover the visual information in what you say.)</a:t>
            </a:r>
            <a:endParaRPr b="0" i="0" sz="1200" u="none" cap="none" strike="noStrike">
              <a:solidFill>
                <a:srgbClr val="1D1D1D"/>
              </a:solidFill>
              <a:latin typeface="Trebuchet MS"/>
              <a:ea typeface="Trebuchet MS"/>
              <a:cs typeface="Trebuchet MS"/>
              <a:sym typeface="Trebuchet MS"/>
            </a:endParaRPr>
          </a:p>
          <a:p>
            <a:pPr indent="0" lvl="0" marL="0" marR="0" rtl="0" algn="l">
              <a:lnSpc>
                <a:spcPct val="140000"/>
              </a:lnSpc>
              <a:spcBef>
                <a:spcPts val="3000"/>
              </a:spcBef>
              <a:spcAft>
                <a:spcPts val="0"/>
              </a:spcAft>
              <a:buClr>
                <a:schemeClr val="dk1"/>
              </a:buClr>
              <a:buSzPts val="1100"/>
              <a:buFont typeface="Arial"/>
              <a:buNone/>
            </a:pPr>
            <a:r>
              <a:rPr b="1" i="0" lang="en" sz="1300" u="none" cap="none" strike="noStrike">
                <a:solidFill>
                  <a:srgbClr val="005A6A"/>
                </a:solidFill>
                <a:latin typeface="Trebuchet MS"/>
                <a:ea typeface="Trebuchet MS"/>
                <a:cs typeface="Trebuchet MS"/>
                <a:sym typeface="Trebuchet MS"/>
              </a:rPr>
              <a:t>Describe pertinent parts of graphics, videos, and other visuals.</a:t>
            </a:r>
            <a:endParaRPr b="1" i="0" sz="1300" u="none" cap="none" strike="noStrike">
              <a:solidFill>
                <a:srgbClr val="005A6A"/>
              </a:solidFill>
              <a:latin typeface="Trebuchet MS"/>
              <a:ea typeface="Trebuchet MS"/>
              <a:cs typeface="Trebuchet MS"/>
              <a:sym typeface="Trebuchet MS"/>
            </a:endParaRPr>
          </a:p>
          <a:p>
            <a:pPr indent="0" lvl="0" marL="0" marR="0" rtl="0" algn="l">
              <a:lnSpc>
                <a:spcPct val="115000"/>
              </a:lnSpc>
              <a:spcBef>
                <a:spcPts val="1500"/>
              </a:spcBef>
              <a:spcAft>
                <a:spcPts val="0"/>
              </a:spcAft>
              <a:buClr>
                <a:schemeClr val="dk1"/>
              </a:buClr>
              <a:buSzPts val="1100"/>
              <a:buFont typeface="Arial"/>
              <a:buNone/>
            </a:pPr>
            <a:r>
              <a:rPr b="0" i="0" lang="en" sz="1200" u="none" cap="none" strike="noStrike">
                <a:solidFill>
                  <a:srgbClr val="1D1D1D"/>
                </a:solidFill>
                <a:latin typeface="Trebuchet MS"/>
                <a:ea typeface="Trebuchet MS"/>
                <a:cs typeface="Trebuchet MS"/>
                <a:sym typeface="Trebuchet MS"/>
              </a:rPr>
              <a:t>Describe them to the extent needed to understand the presentation. (You usually do not need to describe decorative images.)</a:t>
            </a:r>
            <a:endParaRPr b="0" i="0" sz="1200" u="none" cap="none" strike="noStrike">
              <a:solidFill>
                <a:srgbClr val="1D1D1D"/>
              </a:solidFill>
              <a:latin typeface="Trebuchet MS"/>
              <a:ea typeface="Trebuchet MS"/>
              <a:cs typeface="Trebuchet MS"/>
              <a:sym typeface="Trebuchet MS"/>
            </a:endParaRPr>
          </a:p>
          <a:p>
            <a:pPr indent="0" lvl="0" marL="0" marR="0" rtl="0" algn="l">
              <a:lnSpc>
                <a:spcPct val="140000"/>
              </a:lnSpc>
              <a:spcBef>
                <a:spcPts val="3000"/>
              </a:spcBef>
              <a:spcAft>
                <a:spcPts val="0"/>
              </a:spcAft>
              <a:buClr>
                <a:schemeClr val="dk1"/>
              </a:buClr>
              <a:buSzPts val="1100"/>
              <a:buFont typeface="Arial"/>
              <a:buNone/>
            </a:pPr>
            <a:r>
              <a:rPr b="1" i="0" lang="en" sz="1300" u="none" cap="none" strike="noStrike">
                <a:solidFill>
                  <a:srgbClr val="005A6A"/>
                </a:solidFill>
                <a:latin typeface="Trebuchet MS"/>
                <a:ea typeface="Trebuchet MS"/>
                <a:cs typeface="Trebuchet MS"/>
                <a:sym typeface="Trebuchet MS"/>
              </a:rPr>
              <a:t>Describe other visual information.</a:t>
            </a:r>
            <a:endParaRPr b="1" i="0" sz="1300" u="none" cap="none" strike="noStrike">
              <a:solidFill>
                <a:srgbClr val="005A6A"/>
              </a:solidFill>
              <a:latin typeface="Trebuchet MS"/>
              <a:ea typeface="Trebuchet MS"/>
              <a:cs typeface="Trebuchet MS"/>
              <a:sym typeface="Trebuchet MS"/>
            </a:endParaRPr>
          </a:p>
          <a:p>
            <a:pPr indent="0" lvl="0" marL="0" marR="0" rtl="0" algn="l">
              <a:lnSpc>
                <a:spcPct val="115000"/>
              </a:lnSpc>
              <a:spcBef>
                <a:spcPts val="1500"/>
              </a:spcBef>
              <a:spcAft>
                <a:spcPts val="0"/>
              </a:spcAft>
              <a:buClr>
                <a:schemeClr val="dk1"/>
              </a:buClr>
              <a:buSzPts val="1100"/>
              <a:buFont typeface="Arial"/>
              <a:buNone/>
            </a:pPr>
            <a:r>
              <a:rPr b="0" i="0" lang="en" sz="1200" u="none" cap="none" strike="noStrike">
                <a:solidFill>
                  <a:srgbClr val="1D1D1D"/>
                </a:solidFill>
                <a:latin typeface="Trebuchet MS"/>
                <a:ea typeface="Trebuchet MS"/>
                <a:cs typeface="Trebuchet MS"/>
                <a:sym typeface="Trebuchet MS"/>
              </a:rPr>
              <a:t>For example, a speaker asks people to raise their hands if they make their websites fully accessible. The speaker should then describe the visual response: “About half raised their hand”.</a:t>
            </a:r>
            <a:endParaRPr b="0" i="0" sz="1200" u="none" cap="none" strike="noStrike">
              <a:solidFill>
                <a:srgbClr val="1D1D1D"/>
              </a:solidFill>
              <a:latin typeface="Trebuchet MS"/>
              <a:ea typeface="Trebuchet MS"/>
              <a:cs typeface="Trebuchet MS"/>
              <a:sym typeface="Trebuchet MS"/>
            </a:endParaRPr>
          </a:p>
          <a:p>
            <a:pPr indent="0" lvl="0" marL="0" marR="0" rtl="0" algn="l">
              <a:lnSpc>
                <a:spcPct val="100000"/>
              </a:lnSpc>
              <a:spcBef>
                <a:spcPts val="110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 barely scratched the surface on the creation of content and marketing – too much to cover!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Marketing involves the creation of a lot of content for your event. </a:t>
            </a:r>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Content accessibility could be a presentation on its’ own…. It is!</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342900" rtl="0" algn="l">
              <a:spcBef>
                <a:spcPts val="800"/>
              </a:spcBef>
              <a:spcAft>
                <a:spcPts val="0"/>
              </a:spcAft>
              <a:buClr>
                <a:srgbClr val="C00000"/>
              </a:buClr>
              <a:buSzPts val="1800"/>
              <a:buChar char="•"/>
            </a:pPr>
            <a:r>
              <a:rPr lang="en" sz="2000">
                <a:solidFill>
                  <a:srgbClr val="002060"/>
                </a:solidFill>
                <a:highlight>
                  <a:schemeClr val="lt1"/>
                </a:highlight>
                <a:latin typeface="Verdana"/>
                <a:ea typeface="Verdana"/>
                <a:cs typeface="Verdana"/>
                <a:sym typeface="Verdana"/>
              </a:rPr>
              <a:t>Work proactively to impact the systemic design of our campus environments to be universally designed, reducing or eliminating the need for any individual accommodations or modifications.</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PAS 201</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ca27cbd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ca27cbd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23d08d85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23d08d85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BE0B34"/>
              </a:buClr>
              <a:buSzPts val="2000"/>
              <a:buFont typeface="Arial"/>
              <a:buNone/>
            </a:pPr>
            <a:r>
              <a:rPr lang="en" sz="2000">
                <a:solidFill>
                  <a:srgbClr val="002060"/>
                </a:solidFill>
                <a:latin typeface="Verdana"/>
                <a:ea typeface="Verdana"/>
                <a:cs typeface="Verdana"/>
                <a:sym typeface="Verdana"/>
              </a:rPr>
              <a:t>One of the most important steps in the planning process is the selection of an appropriate venue.</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685800" y="1153206"/>
            <a:ext cx="7772400" cy="1101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3600" u="none" cap="none" strike="noStrike">
                <a:solidFill>
                  <a:srgbClr val="0C234B"/>
                </a:solidFill>
                <a:latin typeface="Verdana"/>
                <a:ea typeface="Verdana"/>
                <a:cs typeface="Verdana"/>
                <a:sym typeface="Verdan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2" name="Google Shape;12;p2"/>
          <p:cNvSpPr txBox="1"/>
          <p:nvPr>
            <p:ph idx="1" type="subTitle"/>
          </p:nvPr>
        </p:nvSpPr>
        <p:spPr>
          <a:xfrm>
            <a:off x="1371600" y="2431336"/>
            <a:ext cx="6400800" cy="828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800"/>
              </a:spcBef>
              <a:spcAft>
                <a:spcPts val="0"/>
              </a:spcAft>
              <a:buClr>
                <a:srgbClr val="BE0B34"/>
              </a:buClr>
              <a:buSzPts val="2000"/>
              <a:buFont typeface="Arial"/>
              <a:buNone/>
              <a:defRPr b="0" i="0" sz="2000" u="none" cap="none" strike="noStrike">
                <a:solidFill>
                  <a:srgbClr val="6F868D"/>
                </a:solidFill>
                <a:latin typeface="Verdana"/>
                <a:ea typeface="Verdana"/>
                <a:cs typeface="Verdana"/>
                <a:sym typeface="Verdana"/>
              </a:defRPr>
            </a:lvl1pPr>
            <a:lvl2pPr lvl="1" marR="0" rtl="0" algn="ctr">
              <a:lnSpc>
                <a:spcPct val="100000"/>
              </a:lnSpc>
              <a:spcBef>
                <a:spcPts val="700"/>
              </a:spcBef>
              <a:spcAft>
                <a:spcPts val="0"/>
              </a:spcAft>
              <a:buClr>
                <a:srgbClr val="BE0B34"/>
              </a:buClr>
              <a:buSzPts val="1600"/>
              <a:buFont typeface="Arial"/>
              <a:buNone/>
              <a:defRPr b="0" i="0" sz="1600" u="none" cap="none" strike="noStrike">
                <a:solidFill>
                  <a:srgbClr val="6F868D"/>
                </a:solidFill>
                <a:latin typeface="Verdana"/>
                <a:ea typeface="Verdana"/>
                <a:cs typeface="Verdana"/>
                <a:sym typeface="Verdana"/>
              </a:defRPr>
            </a:lvl2pPr>
            <a:lvl3pPr lvl="2" marR="0" rtl="0" algn="ctr">
              <a:lnSpc>
                <a:spcPct val="100000"/>
              </a:lnSpc>
              <a:spcBef>
                <a:spcPts val="600"/>
              </a:spcBef>
              <a:spcAft>
                <a:spcPts val="0"/>
              </a:spcAft>
              <a:buClr>
                <a:srgbClr val="BE0B34"/>
              </a:buClr>
              <a:buSzPts val="1200"/>
              <a:buFont typeface="Arial"/>
              <a:buNone/>
              <a:defRPr b="0" i="0" sz="1200" u="none" cap="none" strike="noStrike">
                <a:solidFill>
                  <a:srgbClr val="6F868D"/>
                </a:solidFill>
                <a:latin typeface="Verdana"/>
                <a:ea typeface="Verdana"/>
                <a:cs typeface="Verdana"/>
                <a:sym typeface="Verdana"/>
              </a:defRPr>
            </a:lvl3pPr>
            <a:lvl4pPr lvl="3" marR="0" rtl="0" algn="ctr">
              <a:lnSpc>
                <a:spcPct val="100000"/>
              </a:lnSpc>
              <a:spcBef>
                <a:spcPts val="500"/>
              </a:spcBef>
              <a:spcAft>
                <a:spcPts val="0"/>
              </a:spcAft>
              <a:buClr>
                <a:srgbClr val="BE0B34"/>
              </a:buClr>
              <a:buSzPts val="1200"/>
              <a:buFont typeface="Arial"/>
              <a:buNone/>
              <a:defRPr b="0" i="0" sz="1200" u="none" cap="none" strike="noStrike">
                <a:solidFill>
                  <a:srgbClr val="6F868D"/>
                </a:solidFill>
                <a:latin typeface="Verdana"/>
                <a:ea typeface="Verdana"/>
                <a:cs typeface="Verdana"/>
                <a:sym typeface="Verdana"/>
              </a:defRPr>
            </a:lvl4pPr>
            <a:lvl5pPr lvl="4" marR="0" rtl="0" algn="ctr">
              <a:lnSpc>
                <a:spcPct val="100000"/>
              </a:lnSpc>
              <a:spcBef>
                <a:spcPts val="500"/>
              </a:spcBef>
              <a:spcAft>
                <a:spcPts val="0"/>
              </a:spcAft>
              <a:buClr>
                <a:srgbClr val="BE0B34"/>
              </a:buClr>
              <a:buSzPts val="1200"/>
              <a:buFont typeface="Arial"/>
              <a:buNone/>
              <a:defRPr b="0" i="0" sz="1200" u="none" cap="none" strike="noStrike">
                <a:solidFill>
                  <a:srgbClr val="6F868D"/>
                </a:solidFill>
                <a:latin typeface="Verdana"/>
                <a:ea typeface="Verdana"/>
                <a:cs typeface="Verdana"/>
                <a:sym typeface="Verdana"/>
              </a:defRPr>
            </a:lvl5pPr>
            <a:lvl6pPr lvl="5"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6pPr>
            <a:lvl7pPr lvl="6"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7pPr>
            <a:lvl8pPr lvl="7"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8pPr>
            <a:lvl9pPr lvl="8"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9pPr>
          </a:lstStyle>
          <a:p/>
        </p:txBody>
      </p:sp>
      <p:sp>
        <p:nvSpPr>
          <p:cNvPr id="13" name="Google Shape;13;p2"/>
          <p:cNvSpPr txBox="1"/>
          <p:nvPr>
            <p:ph idx="12" type="sldNum"/>
          </p:nvPr>
        </p:nvSpPr>
        <p:spPr>
          <a:xfrm>
            <a:off x="4315389" y="4882202"/>
            <a:ext cx="5055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b="0" l="0" r="0" t="0"/>
          <a:stretch/>
        </p:blipFill>
        <p:spPr>
          <a:xfrm>
            <a:off x="3446813" y="4015014"/>
            <a:ext cx="2256900" cy="1128600"/>
          </a:xfrm>
          <a:prstGeom prst="rect">
            <a:avLst/>
          </a:prstGeom>
          <a:noFill/>
          <a:ln>
            <a:noFill/>
          </a:ln>
        </p:spPr>
      </p:pic>
      <p:pic>
        <p:nvPicPr>
          <p:cNvPr descr="triangles_red.png" id="15" name="Google Shape;15;p2"/>
          <p:cNvPicPr preferRelativeResize="0"/>
          <p:nvPr/>
        </p:nvPicPr>
        <p:blipFill rotWithShape="1">
          <a:blip r:embed="rId3">
            <a:alphaModFix/>
          </a:blip>
          <a:srcRect b="0" l="0" r="0" t="0"/>
          <a:stretch/>
        </p:blipFill>
        <p:spPr>
          <a:xfrm>
            <a:off x="4267199" y="998277"/>
            <a:ext cx="606600" cy="82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Blank Slide">
    <p:spTree>
      <p:nvGrpSpPr>
        <p:cNvPr id="62" name="Shape 62"/>
        <p:cNvGrpSpPr/>
        <p:nvPr/>
      </p:nvGrpSpPr>
      <p:grpSpPr>
        <a:xfrm>
          <a:off x="0" y="0"/>
          <a:ext cx="0" cy="0"/>
          <a:chOff x="0" y="0"/>
          <a:chExt cx="0" cy="0"/>
        </a:xfrm>
      </p:grpSpPr>
      <p:sp>
        <p:nvSpPr>
          <p:cNvPr id="63" name="Google Shape;63;p11"/>
          <p:cNvSpPr txBox="1"/>
          <p:nvPr>
            <p:ph idx="12" type="sldNum"/>
          </p:nvPr>
        </p:nvSpPr>
        <p:spPr>
          <a:xfrm>
            <a:off x="4315389" y="4882202"/>
            <a:ext cx="5055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ed Slide">
  <p:cSld name="Bulleted Slide">
    <p:spTree>
      <p:nvGrpSpPr>
        <p:cNvPr id="16" name="Shape 16"/>
        <p:cNvGrpSpPr/>
        <p:nvPr/>
      </p:nvGrpSpPr>
      <p:grpSpPr>
        <a:xfrm>
          <a:off x="0" y="0"/>
          <a:ext cx="0" cy="0"/>
          <a:chOff x="0" y="0"/>
          <a:chExt cx="0" cy="0"/>
        </a:xfrm>
      </p:grpSpPr>
      <p:sp>
        <p:nvSpPr>
          <p:cNvPr id="17" name="Google Shape;17;p3"/>
          <p:cNvSpPr txBox="1"/>
          <p:nvPr>
            <p:ph idx="12" type="sldNum"/>
          </p:nvPr>
        </p:nvSpPr>
        <p:spPr>
          <a:xfrm>
            <a:off x="4315389" y="4882202"/>
            <a:ext cx="5055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18" name="Google Shape;18;p3"/>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2000" u="none" cap="none" strike="noStrike">
                <a:solidFill>
                  <a:srgbClr val="0C234B"/>
                </a:solidFill>
                <a:latin typeface="Verdana"/>
                <a:ea typeface="Verdana"/>
                <a:cs typeface="Verdana"/>
                <a:sym typeface="Verdan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9" name="Google Shape;19;p3"/>
          <p:cNvSpPr txBox="1"/>
          <p:nvPr>
            <p:ph idx="1" type="body"/>
          </p:nvPr>
        </p:nvSpPr>
        <p:spPr>
          <a:xfrm>
            <a:off x="765443" y="1713986"/>
            <a:ext cx="3599400" cy="29718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800"/>
              </a:spcBef>
              <a:spcAft>
                <a:spcPts val="0"/>
              </a:spcAft>
              <a:buClr>
                <a:srgbClr val="BE0B34"/>
              </a:buClr>
              <a:buSzPts val="2000"/>
              <a:buFont typeface="Arial"/>
              <a:buChar char="•"/>
              <a:defRPr b="0" i="0" sz="2000" u="none" cap="none" strike="noStrike">
                <a:solidFill>
                  <a:srgbClr val="6F868D"/>
                </a:solidFill>
                <a:latin typeface="Verdana"/>
                <a:ea typeface="Verdana"/>
                <a:cs typeface="Verdana"/>
                <a:sym typeface="Verdana"/>
              </a:defRPr>
            </a:lvl1pPr>
            <a:lvl2pPr indent="-330200" lvl="1" marL="914400" marR="0" rtl="0" algn="l">
              <a:lnSpc>
                <a:spcPct val="100000"/>
              </a:lnSpc>
              <a:spcBef>
                <a:spcPts val="7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2pPr>
            <a:lvl3pPr indent="-304800" lvl="2" marL="1371600" marR="0" rtl="0" algn="l">
              <a:lnSpc>
                <a:spcPct val="100000"/>
              </a:lnSpc>
              <a:spcBef>
                <a:spcPts val="6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3pPr>
            <a:lvl4pPr indent="-304800" lvl="3" marL="1828800" marR="0" rtl="0" algn="l">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4pPr>
            <a:lvl5pPr indent="-304800" lvl="4" marL="2286000" marR="0" rtl="0" algn="l">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9pPr>
          </a:lstStyle>
          <a:p/>
        </p:txBody>
      </p:sp>
      <p:sp>
        <p:nvSpPr>
          <p:cNvPr id="20" name="Google Shape;20;p3"/>
          <p:cNvSpPr txBox="1"/>
          <p:nvPr>
            <p:ph idx="2" type="body"/>
          </p:nvPr>
        </p:nvSpPr>
        <p:spPr>
          <a:xfrm>
            <a:off x="4723271" y="1713986"/>
            <a:ext cx="3599400" cy="29718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800"/>
              </a:spcBef>
              <a:spcAft>
                <a:spcPts val="0"/>
              </a:spcAft>
              <a:buClr>
                <a:srgbClr val="BE0B34"/>
              </a:buClr>
              <a:buSzPts val="2000"/>
              <a:buFont typeface="Arial"/>
              <a:buChar char="•"/>
              <a:defRPr b="0" i="0" sz="2000" u="none" cap="none" strike="noStrike">
                <a:solidFill>
                  <a:srgbClr val="6F868D"/>
                </a:solidFill>
                <a:latin typeface="Verdana"/>
                <a:ea typeface="Verdana"/>
                <a:cs typeface="Verdana"/>
                <a:sym typeface="Verdana"/>
              </a:defRPr>
            </a:lvl1pPr>
            <a:lvl2pPr indent="-330200" lvl="1" marL="914400" marR="0" rtl="0" algn="l">
              <a:lnSpc>
                <a:spcPct val="100000"/>
              </a:lnSpc>
              <a:spcBef>
                <a:spcPts val="7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2pPr>
            <a:lvl3pPr indent="-304800" lvl="2" marL="1371600" marR="0" rtl="0" algn="l">
              <a:lnSpc>
                <a:spcPct val="100000"/>
              </a:lnSpc>
              <a:spcBef>
                <a:spcPts val="6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3pPr>
            <a:lvl4pPr indent="-304800" lvl="3" marL="1828800" marR="0" rtl="0" algn="l">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4pPr>
            <a:lvl5pPr indent="-304800" lvl="4" marL="2286000" marR="0" rtl="0" algn="l">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21" name="Shape 21"/>
        <p:cNvGrpSpPr/>
        <p:nvPr/>
      </p:nvGrpSpPr>
      <p:grpSpPr>
        <a:xfrm>
          <a:off x="0" y="0"/>
          <a:ext cx="0" cy="0"/>
          <a:chOff x="0" y="0"/>
          <a:chExt cx="0" cy="0"/>
        </a:xfrm>
      </p:grpSpPr>
      <p:sp>
        <p:nvSpPr>
          <p:cNvPr id="22" name="Google Shape;22;p4"/>
          <p:cNvSpPr/>
          <p:nvPr>
            <p:ph idx="2" type="pic"/>
          </p:nvPr>
        </p:nvSpPr>
        <p:spPr>
          <a:xfrm>
            <a:off x="1792288" y="1187895"/>
            <a:ext cx="5486400" cy="3086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800"/>
              </a:spcBef>
              <a:spcAft>
                <a:spcPts val="0"/>
              </a:spcAft>
              <a:buClr>
                <a:srgbClr val="BE0B34"/>
              </a:buClr>
              <a:buSzPts val="1400"/>
              <a:buFont typeface="Arial"/>
              <a:buNone/>
              <a:defRPr b="0" i="0" sz="3200" u="none" cap="none" strike="noStrike">
                <a:solidFill>
                  <a:srgbClr val="6F868D"/>
                </a:solidFill>
                <a:latin typeface="Verdana"/>
                <a:ea typeface="Verdana"/>
                <a:cs typeface="Verdana"/>
                <a:sym typeface="Verdana"/>
              </a:defRPr>
            </a:lvl1pPr>
            <a:lvl2pPr lvl="1" marR="0" rtl="0" algn="ctr">
              <a:lnSpc>
                <a:spcPct val="100000"/>
              </a:lnSpc>
              <a:spcBef>
                <a:spcPts val="700"/>
              </a:spcBef>
              <a:spcAft>
                <a:spcPts val="0"/>
              </a:spcAft>
              <a:buClr>
                <a:srgbClr val="BE0B34"/>
              </a:buClr>
              <a:buSzPts val="1400"/>
              <a:buFont typeface="Arial"/>
              <a:buNone/>
              <a:defRPr b="0" i="0" sz="2800" u="none" cap="none" strike="noStrike">
                <a:solidFill>
                  <a:srgbClr val="6F868D"/>
                </a:solidFill>
                <a:latin typeface="Verdana"/>
                <a:ea typeface="Verdana"/>
                <a:cs typeface="Verdana"/>
                <a:sym typeface="Verdana"/>
              </a:defRPr>
            </a:lvl2pPr>
            <a:lvl3pPr lvl="2" marR="0" rtl="0" algn="ctr">
              <a:lnSpc>
                <a:spcPct val="100000"/>
              </a:lnSpc>
              <a:spcBef>
                <a:spcPts val="600"/>
              </a:spcBef>
              <a:spcAft>
                <a:spcPts val="0"/>
              </a:spcAft>
              <a:buClr>
                <a:srgbClr val="BE0B34"/>
              </a:buClr>
              <a:buSzPts val="1400"/>
              <a:buFont typeface="Arial"/>
              <a:buNone/>
              <a:defRPr b="0" i="0" sz="2400" u="none" cap="none" strike="noStrike">
                <a:solidFill>
                  <a:srgbClr val="6F868D"/>
                </a:solidFill>
                <a:latin typeface="Verdana"/>
                <a:ea typeface="Verdana"/>
                <a:cs typeface="Verdana"/>
                <a:sym typeface="Verdana"/>
              </a:defRPr>
            </a:lvl3pPr>
            <a:lvl4pPr lvl="3" marR="0" rtl="0" algn="ctr">
              <a:lnSpc>
                <a:spcPct val="100000"/>
              </a:lnSpc>
              <a:spcBef>
                <a:spcPts val="500"/>
              </a:spcBef>
              <a:spcAft>
                <a:spcPts val="0"/>
              </a:spcAft>
              <a:buClr>
                <a:srgbClr val="BE0B34"/>
              </a:buClr>
              <a:buSzPts val="1400"/>
              <a:buFont typeface="Arial"/>
              <a:buNone/>
              <a:defRPr b="0" i="0" sz="2000" u="none" cap="none" strike="noStrike">
                <a:solidFill>
                  <a:srgbClr val="6F868D"/>
                </a:solidFill>
                <a:latin typeface="Verdana"/>
                <a:ea typeface="Verdana"/>
                <a:cs typeface="Verdana"/>
                <a:sym typeface="Verdana"/>
              </a:defRPr>
            </a:lvl4pPr>
            <a:lvl5pPr lvl="4" marR="0" rtl="0" algn="ctr">
              <a:lnSpc>
                <a:spcPct val="100000"/>
              </a:lnSpc>
              <a:spcBef>
                <a:spcPts val="500"/>
              </a:spcBef>
              <a:spcAft>
                <a:spcPts val="0"/>
              </a:spcAft>
              <a:buClr>
                <a:srgbClr val="BE0B34"/>
              </a:buClr>
              <a:buSzPts val="1400"/>
              <a:buFont typeface="Arial"/>
              <a:buNone/>
              <a:defRPr b="0" i="0" sz="2000" u="none" cap="none" strike="noStrike">
                <a:solidFill>
                  <a:srgbClr val="6F868D"/>
                </a:solidFill>
                <a:latin typeface="Verdana"/>
                <a:ea typeface="Verdana"/>
                <a:cs typeface="Verdana"/>
                <a:sym typeface="Verdana"/>
              </a:defRPr>
            </a:lvl5pPr>
            <a:lvl6pPr lvl="5"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6pPr>
            <a:lvl7pPr lvl="6"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7pPr>
            <a:lvl8pPr lvl="7"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8pPr>
            <a:lvl9pPr lvl="8"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9pPr>
          </a:lstStyle>
          <a:p/>
        </p:txBody>
      </p:sp>
      <p:sp>
        <p:nvSpPr>
          <p:cNvPr id="23" name="Google Shape;23;p4"/>
          <p:cNvSpPr txBox="1"/>
          <p:nvPr>
            <p:ph idx="1" type="body"/>
          </p:nvPr>
        </p:nvSpPr>
        <p:spPr>
          <a:xfrm>
            <a:off x="1792288" y="4297179"/>
            <a:ext cx="5486400" cy="4008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800"/>
              </a:spcBef>
              <a:spcAft>
                <a:spcPts val="0"/>
              </a:spcAft>
              <a:buClr>
                <a:srgbClr val="BE0B34"/>
              </a:buClr>
              <a:buSzPts val="2000"/>
              <a:buFont typeface="Arial"/>
              <a:buNone/>
              <a:defRPr b="0" i="0" sz="1200" u="none" cap="none" strike="noStrike">
                <a:solidFill>
                  <a:srgbClr val="6F868D"/>
                </a:solidFill>
                <a:latin typeface="Verdana"/>
                <a:ea typeface="Verdana"/>
                <a:cs typeface="Verdana"/>
                <a:sym typeface="Verdana"/>
              </a:defRPr>
            </a:lvl1pPr>
            <a:lvl2pPr indent="-228600" lvl="1" marL="914400" marR="0" rtl="0" algn="ctr">
              <a:lnSpc>
                <a:spcPct val="100000"/>
              </a:lnSpc>
              <a:spcBef>
                <a:spcPts val="700"/>
              </a:spcBef>
              <a:spcAft>
                <a:spcPts val="0"/>
              </a:spcAft>
              <a:buClr>
                <a:srgbClr val="BE0B34"/>
              </a:buClr>
              <a:buSzPts val="1600"/>
              <a:buFont typeface="Arial"/>
              <a:buNone/>
              <a:defRPr b="0" i="0" sz="1200" u="none" cap="none" strike="noStrike">
                <a:solidFill>
                  <a:srgbClr val="6F868D"/>
                </a:solidFill>
                <a:latin typeface="Verdana"/>
                <a:ea typeface="Verdana"/>
                <a:cs typeface="Verdana"/>
                <a:sym typeface="Verdana"/>
              </a:defRPr>
            </a:lvl2pPr>
            <a:lvl3pPr indent="-228600" lvl="2" marL="1371600" marR="0" rtl="0" algn="ctr">
              <a:lnSpc>
                <a:spcPct val="100000"/>
              </a:lnSpc>
              <a:spcBef>
                <a:spcPts val="600"/>
              </a:spcBef>
              <a:spcAft>
                <a:spcPts val="0"/>
              </a:spcAft>
              <a:buClr>
                <a:srgbClr val="BE0B34"/>
              </a:buClr>
              <a:buSzPts val="1200"/>
              <a:buFont typeface="Arial"/>
              <a:buNone/>
              <a:defRPr b="0" i="0" sz="1000" u="none" cap="none" strike="noStrike">
                <a:solidFill>
                  <a:srgbClr val="6F868D"/>
                </a:solidFill>
                <a:latin typeface="Verdana"/>
                <a:ea typeface="Verdana"/>
                <a:cs typeface="Verdana"/>
                <a:sym typeface="Verdana"/>
              </a:defRPr>
            </a:lvl3pPr>
            <a:lvl4pPr indent="-228600" lvl="3" marL="1828800" marR="0" rtl="0" algn="ctr">
              <a:lnSpc>
                <a:spcPct val="100000"/>
              </a:lnSpc>
              <a:spcBef>
                <a:spcPts val="500"/>
              </a:spcBef>
              <a:spcAft>
                <a:spcPts val="0"/>
              </a:spcAft>
              <a:buClr>
                <a:srgbClr val="BE0B34"/>
              </a:buClr>
              <a:buSzPts val="1200"/>
              <a:buFont typeface="Arial"/>
              <a:buNone/>
              <a:defRPr b="0" i="0" sz="900" u="none" cap="none" strike="noStrike">
                <a:solidFill>
                  <a:srgbClr val="6F868D"/>
                </a:solidFill>
                <a:latin typeface="Verdana"/>
                <a:ea typeface="Verdana"/>
                <a:cs typeface="Verdana"/>
                <a:sym typeface="Verdana"/>
              </a:defRPr>
            </a:lvl4pPr>
            <a:lvl5pPr indent="-228600" lvl="4" marL="2286000" marR="0" rtl="0" algn="ctr">
              <a:lnSpc>
                <a:spcPct val="100000"/>
              </a:lnSpc>
              <a:spcBef>
                <a:spcPts val="500"/>
              </a:spcBef>
              <a:spcAft>
                <a:spcPts val="0"/>
              </a:spcAft>
              <a:buClr>
                <a:srgbClr val="BE0B34"/>
              </a:buClr>
              <a:buSzPts val="1200"/>
              <a:buFont typeface="Arial"/>
              <a:buNone/>
              <a:defRPr b="0" i="0" sz="9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878787"/>
              </a:buClr>
              <a:buSzPts val="1400"/>
              <a:buFont typeface="Calibri"/>
              <a:buNone/>
              <a:defRPr b="0" i="0" sz="9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878787"/>
              </a:buClr>
              <a:buSzPts val="1400"/>
              <a:buFont typeface="Calibri"/>
              <a:buNone/>
              <a:defRPr b="0" i="0" sz="9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878787"/>
              </a:buClr>
              <a:buSzPts val="1400"/>
              <a:buFont typeface="Calibri"/>
              <a:buNone/>
              <a:defRPr b="0" i="0" sz="9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878787"/>
              </a:buClr>
              <a:buSzPts val="1400"/>
              <a:buFont typeface="Calibri"/>
              <a:buNone/>
              <a:defRPr b="0" i="0" sz="900" u="none" cap="none" strike="noStrike">
                <a:solidFill>
                  <a:srgbClr val="878787"/>
                </a:solidFill>
                <a:latin typeface="Calibri"/>
                <a:ea typeface="Calibri"/>
                <a:cs typeface="Calibri"/>
                <a:sym typeface="Calibri"/>
              </a:defRPr>
            </a:lvl9pPr>
          </a:lstStyle>
          <a:p/>
        </p:txBody>
      </p:sp>
      <p:sp>
        <p:nvSpPr>
          <p:cNvPr id="24" name="Google Shape;24;p4"/>
          <p:cNvSpPr txBox="1"/>
          <p:nvPr>
            <p:ph idx="12" type="sldNum"/>
          </p:nvPr>
        </p:nvSpPr>
        <p:spPr>
          <a:xfrm>
            <a:off x="4315389" y="4882202"/>
            <a:ext cx="5055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25" name="Google Shape;25;p4"/>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2000" u="none" cap="none" strike="noStrike">
                <a:solidFill>
                  <a:srgbClr val="0C234B"/>
                </a:solidFill>
                <a:latin typeface="Verdana"/>
                <a:ea typeface="Verdana"/>
                <a:cs typeface="Verdana"/>
                <a:sym typeface="Verdan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685800" y="1597025"/>
            <a:ext cx="7772400" cy="1103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3600" u="none" cap="none" strike="noStrike">
                <a:solidFill>
                  <a:srgbClr val="0C234B"/>
                </a:solidFill>
                <a:latin typeface="Verdana"/>
                <a:ea typeface="Verdana"/>
                <a:cs typeface="Verdana"/>
                <a:sym typeface="Verdan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28" name="Google Shape;28;p5"/>
          <p:cNvSpPr txBox="1"/>
          <p:nvPr>
            <p:ph idx="1" type="body"/>
          </p:nvPr>
        </p:nvSpPr>
        <p:spPr>
          <a:xfrm>
            <a:off x="1371600" y="2914650"/>
            <a:ext cx="6400800" cy="1956000"/>
          </a:xfrm>
          <a:prstGeom prst="rect">
            <a:avLst/>
          </a:prstGeom>
          <a:noFill/>
          <a:ln>
            <a:noFill/>
          </a:ln>
        </p:spPr>
        <p:txBody>
          <a:bodyPr anchorCtr="0" anchor="t" bIns="91425" lIns="91425" spcFirstLastPara="1" rIns="91425" wrap="square" tIns="91425">
            <a:noAutofit/>
          </a:bodyPr>
          <a:lstStyle>
            <a:lvl1pPr indent="-355600" lvl="0" marL="457200" marR="0" rtl="0" algn="ctr">
              <a:lnSpc>
                <a:spcPct val="100000"/>
              </a:lnSpc>
              <a:spcBef>
                <a:spcPts val="800"/>
              </a:spcBef>
              <a:spcAft>
                <a:spcPts val="0"/>
              </a:spcAft>
              <a:buClr>
                <a:srgbClr val="BE0B34"/>
              </a:buClr>
              <a:buSzPts val="2000"/>
              <a:buFont typeface="Arial"/>
              <a:buChar char="•"/>
              <a:defRPr b="0" i="0" sz="2000" u="none" cap="none" strike="noStrike">
                <a:solidFill>
                  <a:srgbClr val="6F868D"/>
                </a:solidFill>
                <a:latin typeface="Verdana"/>
                <a:ea typeface="Verdana"/>
                <a:cs typeface="Verdana"/>
                <a:sym typeface="Verdana"/>
              </a:defRPr>
            </a:lvl1pPr>
            <a:lvl2pPr indent="-330200" lvl="1" marL="914400" marR="0" rtl="0" algn="ctr">
              <a:lnSpc>
                <a:spcPct val="100000"/>
              </a:lnSpc>
              <a:spcBef>
                <a:spcPts val="7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2pPr>
            <a:lvl3pPr indent="-304800" lvl="2" marL="1371600" marR="0" rtl="0" algn="ctr">
              <a:lnSpc>
                <a:spcPct val="100000"/>
              </a:lnSpc>
              <a:spcBef>
                <a:spcPts val="6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3pPr>
            <a:lvl4pPr indent="-304800" lvl="3" marL="18288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4pPr>
            <a:lvl5pPr indent="-304800" lvl="4" marL="22860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9pPr>
          </a:lstStyle>
          <a:p/>
        </p:txBody>
      </p:sp>
      <p:sp>
        <p:nvSpPr>
          <p:cNvPr id="29" name="Google Shape;29;p5"/>
          <p:cNvSpPr txBox="1"/>
          <p:nvPr>
            <p:ph idx="10" type="dt"/>
          </p:nvPr>
        </p:nvSpPr>
        <p:spPr>
          <a:xfrm>
            <a:off x="1042987" y="4840039"/>
            <a:ext cx="903300" cy="30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1pPr>
            <a:lvl2pPr lvl="1"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9pPr>
          </a:lstStyle>
          <a:p/>
        </p:txBody>
      </p:sp>
      <p:sp>
        <p:nvSpPr>
          <p:cNvPr id="30" name="Google Shape;30;p5"/>
          <p:cNvSpPr txBox="1"/>
          <p:nvPr>
            <p:ph idx="11" type="ftr"/>
          </p:nvPr>
        </p:nvSpPr>
        <p:spPr>
          <a:xfrm>
            <a:off x="2170173" y="4840039"/>
            <a:ext cx="4710600" cy="30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1pPr>
            <a:lvl2pPr lvl="1"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9pPr>
          </a:lstStyle>
          <a:p/>
        </p:txBody>
      </p:sp>
      <p:sp>
        <p:nvSpPr>
          <p:cNvPr id="31" name="Google Shape;31;p5"/>
          <p:cNvSpPr txBox="1"/>
          <p:nvPr>
            <p:ph idx="12" type="sldNum"/>
          </p:nvPr>
        </p:nvSpPr>
        <p:spPr>
          <a:xfrm>
            <a:off x="4315389" y="4882202"/>
            <a:ext cx="5055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Paragraph Content">
  <p:cSld name="Two Paragraph Content">
    <p:spTree>
      <p:nvGrpSpPr>
        <p:cNvPr id="32" name="Shape 32"/>
        <p:cNvGrpSpPr/>
        <p:nvPr/>
      </p:nvGrpSpPr>
      <p:grpSpPr>
        <a:xfrm>
          <a:off x="0" y="0"/>
          <a:ext cx="0" cy="0"/>
          <a:chOff x="0" y="0"/>
          <a:chExt cx="0" cy="0"/>
        </a:xfrm>
      </p:grpSpPr>
      <p:sp>
        <p:nvSpPr>
          <p:cNvPr id="33" name="Google Shape;33;p6"/>
          <p:cNvSpPr txBox="1"/>
          <p:nvPr>
            <p:ph idx="12" type="sldNum"/>
          </p:nvPr>
        </p:nvSpPr>
        <p:spPr>
          <a:xfrm>
            <a:off x="4315389" y="4882202"/>
            <a:ext cx="5055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34" name="Google Shape;34;p6"/>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2000" u="none" cap="none" strike="noStrike">
                <a:solidFill>
                  <a:srgbClr val="0C234B"/>
                </a:solidFill>
                <a:latin typeface="Verdana"/>
                <a:ea typeface="Verdana"/>
                <a:cs typeface="Verdana"/>
                <a:sym typeface="Verdan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35" name="Google Shape;35;p6"/>
          <p:cNvSpPr txBox="1"/>
          <p:nvPr>
            <p:ph idx="1" type="body"/>
          </p:nvPr>
        </p:nvSpPr>
        <p:spPr>
          <a:xfrm>
            <a:off x="987377" y="1664663"/>
            <a:ext cx="3377400" cy="2929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rgbClr val="6F868D"/>
              </a:buClr>
              <a:buSzPts val="2000"/>
              <a:buFont typeface="Arial"/>
              <a:buNone/>
              <a:defRPr b="0" i="0" sz="2000" u="none" cap="none" strike="noStrike">
                <a:solidFill>
                  <a:srgbClr val="6F868D"/>
                </a:solidFill>
                <a:latin typeface="Verdana"/>
                <a:ea typeface="Verdana"/>
                <a:cs typeface="Verdana"/>
                <a:sym typeface="Verdana"/>
              </a:defRPr>
            </a:lvl1pPr>
            <a:lvl2pPr indent="-330200" lvl="1" marL="914400" marR="0" rtl="0" algn="ctr">
              <a:lnSpc>
                <a:spcPct val="100000"/>
              </a:lnSpc>
              <a:spcBef>
                <a:spcPts val="7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2pPr>
            <a:lvl3pPr indent="-304800" lvl="2" marL="1371600" marR="0" rtl="0" algn="ctr">
              <a:lnSpc>
                <a:spcPct val="100000"/>
              </a:lnSpc>
              <a:spcBef>
                <a:spcPts val="6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3pPr>
            <a:lvl4pPr indent="-304800" lvl="3" marL="18288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4pPr>
            <a:lvl5pPr indent="-304800" lvl="4" marL="22860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9pPr>
          </a:lstStyle>
          <a:p/>
        </p:txBody>
      </p:sp>
      <p:sp>
        <p:nvSpPr>
          <p:cNvPr id="36" name="Google Shape;36;p6"/>
          <p:cNvSpPr txBox="1"/>
          <p:nvPr>
            <p:ph idx="2" type="body"/>
          </p:nvPr>
        </p:nvSpPr>
        <p:spPr>
          <a:xfrm>
            <a:off x="4772589" y="1664663"/>
            <a:ext cx="3377400" cy="2929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rgbClr val="6F868D"/>
              </a:buClr>
              <a:buSzPts val="2000"/>
              <a:buFont typeface="Arial"/>
              <a:buNone/>
              <a:defRPr b="0" i="0" sz="2000" u="none" cap="none" strike="noStrike">
                <a:solidFill>
                  <a:srgbClr val="6F868D"/>
                </a:solidFill>
                <a:latin typeface="Verdana"/>
                <a:ea typeface="Verdana"/>
                <a:cs typeface="Verdana"/>
                <a:sym typeface="Verdana"/>
              </a:defRPr>
            </a:lvl1pPr>
            <a:lvl2pPr indent="-330200" lvl="1" marL="914400" marR="0" rtl="0" algn="ctr">
              <a:lnSpc>
                <a:spcPct val="100000"/>
              </a:lnSpc>
              <a:spcBef>
                <a:spcPts val="7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2pPr>
            <a:lvl3pPr indent="-304800" lvl="2" marL="1371600" marR="0" rtl="0" algn="ctr">
              <a:lnSpc>
                <a:spcPct val="100000"/>
              </a:lnSpc>
              <a:spcBef>
                <a:spcPts val="6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3pPr>
            <a:lvl4pPr indent="-304800" lvl="3" marL="18288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4pPr>
            <a:lvl5pPr indent="-304800" lvl="4" marL="22860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37" name="Shape 37"/>
        <p:cNvGrpSpPr/>
        <p:nvPr/>
      </p:nvGrpSpPr>
      <p:grpSpPr>
        <a:xfrm>
          <a:off x="0" y="0"/>
          <a:ext cx="0" cy="0"/>
          <a:chOff x="0" y="0"/>
          <a:chExt cx="0" cy="0"/>
        </a:xfrm>
      </p:grpSpPr>
      <p:sp>
        <p:nvSpPr>
          <p:cNvPr id="38" name="Google Shape;38;p7" title="Background Shape"/>
          <p:cNvSpPr/>
          <p:nvPr/>
        </p:nvSpPr>
        <p:spPr>
          <a:xfrm>
            <a:off x="0" y="282"/>
            <a:ext cx="3977700" cy="5143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542925" y="514350"/>
            <a:ext cx="2891700" cy="1618500"/>
          </a:xfrm>
          <a:prstGeom prst="rect">
            <a:avLst/>
          </a:prstGeom>
          <a:noFill/>
          <a:ln>
            <a:noFill/>
          </a:ln>
        </p:spPr>
        <p:txBody>
          <a:bodyPr anchorCtr="0" anchor="t" bIns="91425" lIns="91425" spcFirstLastPara="1" rIns="91425" wrap="square" tIns="91425">
            <a:noAutofit/>
          </a:bodyPr>
          <a:lstStyle>
            <a:lvl1pPr lvl="0" marR="0" rtl="0" algn="ctr">
              <a:lnSpc>
                <a:spcPct val="84000"/>
              </a:lnSpc>
              <a:spcBef>
                <a:spcPts val="0"/>
              </a:spcBef>
              <a:spcAft>
                <a:spcPts val="0"/>
              </a:spcAft>
              <a:buClr>
                <a:srgbClr val="000000"/>
              </a:buClr>
              <a:buSzPts val="1400"/>
              <a:buFont typeface="Arial"/>
              <a:buNone/>
              <a:defRPr b="1" i="0" sz="3600" u="none" cap="none" strike="noStrike">
                <a:solidFill>
                  <a:schemeClr val="dk2"/>
                </a:solidFill>
                <a:latin typeface="Verdana"/>
                <a:ea typeface="Verdana"/>
                <a:cs typeface="Verdana"/>
                <a:sym typeface="Verdan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40" name="Google Shape;40;p7"/>
          <p:cNvSpPr txBox="1"/>
          <p:nvPr>
            <p:ph idx="1" type="body"/>
          </p:nvPr>
        </p:nvSpPr>
        <p:spPr>
          <a:xfrm>
            <a:off x="4692015" y="514351"/>
            <a:ext cx="3909000" cy="3881400"/>
          </a:xfrm>
          <a:prstGeom prst="rect">
            <a:avLst/>
          </a:prstGeom>
          <a:noFill/>
          <a:ln>
            <a:noFill/>
          </a:ln>
        </p:spPr>
        <p:txBody>
          <a:bodyPr anchorCtr="0" anchor="t" bIns="91425" lIns="91425" spcFirstLastPara="1" rIns="91425" wrap="square" tIns="91425">
            <a:noAutofit/>
          </a:bodyPr>
          <a:lstStyle>
            <a:lvl1pPr indent="-323850" lvl="0" marL="457200" marR="0" rtl="0" algn="ctr">
              <a:lnSpc>
                <a:spcPct val="100000"/>
              </a:lnSpc>
              <a:spcBef>
                <a:spcPts val="800"/>
              </a:spcBef>
              <a:spcAft>
                <a:spcPts val="0"/>
              </a:spcAft>
              <a:buClr>
                <a:srgbClr val="BE0B34"/>
              </a:buClr>
              <a:buSzPts val="1500"/>
              <a:buFont typeface="Arial"/>
              <a:buChar char="•"/>
              <a:defRPr b="0" i="0" sz="1500" u="none" cap="none" strike="noStrike">
                <a:solidFill>
                  <a:srgbClr val="6F868D"/>
                </a:solidFill>
                <a:latin typeface="Verdana"/>
                <a:ea typeface="Verdana"/>
                <a:cs typeface="Verdana"/>
                <a:sym typeface="Verdana"/>
              </a:defRPr>
            </a:lvl1pPr>
            <a:lvl2pPr indent="-323850" lvl="1" marL="914400" marR="0" rtl="0" algn="ctr">
              <a:lnSpc>
                <a:spcPct val="100000"/>
              </a:lnSpc>
              <a:spcBef>
                <a:spcPts val="700"/>
              </a:spcBef>
              <a:spcAft>
                <a:spcPts val="0"/>
              </a:spcAft>
              <a:buClr>
                <a:srgbClr val="BE0B34"/>
              </a:buClr>
              <a:buSzPts val="1500"/>
              <a:buFont typeface="Arial"/>
              <a:buChar char="•"/>
              <a:defRPr b="0" i="0" sz="1500" u="none" cap="none" strike="noStrike">
                <a:solidFill>
                  <a:srgbClr val="6F868D"/>
                </a:solidFill>
                <a:latin typeface="Verdana"/>
                <a:ea typeface="Verdana"/>
                <a:cs typeface="Verdana"/>
                <a:sym typeface="Verdana"/>
              </a:defRPr>
            </a:lvl2pPr>
            <a:lvl3pPr indent="-314325" lvl="2" marL="1371600" marR="0" rtl="0" algn="ctr">
              <a:lnSpc>
                <a:spcPct val="100000"/>
              </a:lnSpc>
              <a:spcBef>
                <a:spcPts val="600"/>
              </a:spcBef>
              <a:spcAft>
                <a:spcPts val="0"/>
              </a:spcAft>
              <a:buClr>
                <a:srgbClr val="BE0B34"/>
              </a:buClr>
              <a:buSzPts val="1350"/>
              <a:buFont typeface="Arial"/>
              <a:buChar char="•"/>
              <a:defRPr b="0" i="0" sz="1350" u="none" cap="none" strike="noStrike">
                <a:solidFill>
                  <a:srgbClr val="6F868D"/>
                </a:solidFill>
                <a:latin typeface="Verdana"/>
                <a:ea typeface="Verdana"/>
                <a:cs typeface="Verdana"/>
                <a:sym typeface="Verdana"/>
              </a:defRPr>
            </a:lvl3pPr>
            <a:lvl4pPr indent="-314325" lvl="3" marL="1828800" marR="0" rtl="0" algn="ctr">
              <a:lnSpc>
                <a:spcPct val="100000"/>
              </a:lnSpc>
              <a:spcBef>
                <a:spcPts val="500"/>
              </a:spcBef>
              <a:spcAft>
                <a:spcPts val="0"/>
              </a:spcAft>
              <a:buClr>
                <a:srgbClr val="BE0B34"/>
              </a:buClr>
              <a:buSzPts val="1350"/>
              <a:buFont typeface="Arial"/>
              <a:buChar char="•"/>
              <a:defRPr b="0" i="0" sz="1350" u="none" cap="none" strike="noStrike">
                <a:solidFill>
                  <a:srgbClr val="6F868D"/>
                </a:solidFill>
                <a:latin typeface="Verdana"/>
                <a:ea typeface="Verdana"/>
                <a:cs typeface="Verdana"/>
                <a:sym typeface="Verdana"/>
              </a:defRPr>
            </a:lvl4pPr>
            <a:lvl5pPr indent="-304800" lvl="4" marL="22860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12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12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12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1200" u="none" cap="none" strike="noStrike">
                <a:solidFill>
                  <a:srgbClr val="878787"/>
                </a:solidFill>
                <a:latin typeface="Calibri"/>
                <a:ea typeface="Calibri"/>
                <a:cs typeface="Calibri"/>
                <a:sym typeface="Calibri"/>
              </a:defRPr>
            </a:lvl9pPr>
          </a:lstStyle>
          <a:p/>
        </p:txBody>
      </p:sp>
      <p:sp>
        <p:nvSpPr>
          <p:cNvPr id="41" name="Google Shape;41;p7"/>
          <p:cNvSpPr txBox="1"/>
          <p:nvPr>
            <p:ph idx="2" type="body"/>
          </p:nvPr>
        </p:nvSpPr>
        <p:spPr>
          <a:xfrm>
            <a:off x="542925" y="2142258"/>
            <a:ext cx="2891700" cy="22584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13000"/>
              </a:lnSpc>
              <a:spcBef>
                <a:spcPts val="0"/>
              </a:spcBef>
              <a:spcAft>
                <a:spcPts val="0"/>
              </a:spcAft>
              <a:buClr>
                <a:srgbClr val="BE0B34"/>
              </a:buClr>
              <a:buSzPts val="2000"/>
              <a:buFont typeface="Arial"/>
              <a:buNone/>
              <a:defRPr b="0" i="0" sz="1200" u="none" cap="none" strike="noStrike">
                <a:solidFill>
                  <a:srgbClr val="6F868D"/>
                </a:solidFill>
                <a:latin typeface="Verdana"/>
                <a:ea typeface="Verdana"/>
                <a:cs typeface="Verdana"/>
                <a:sym typeface="Verdana"/>
              </a:defRPr>
            </a:lvl1pPr>
            <a:lvl2pPr indent="-228600" lvl="1" marL="914400" marR="0" rtl="0" algn="ctr">
              <a:lnSpc>
                <a:spcPct val="100000"/>
              </a:lnSpc>
              <a:spcBef>
                <a:spcPts val="1125"/>
              </a:spcBef>
              <a:spcAft>
                <a:spcPts val="0"/>
              </a:spcAft>
              <a:buClr>
                <a:srgbClr val="BE0B34"/>
              </a:buClr>
              <a:buSzPts val="1600"/>
              <a:buFont typeface="Arial"/>
              <a:buNone/>
              <a:defRPr b="0" i="0" sz="1050" u="none" cap="none" strike="noStrike">
                <a:solidFill>
                  <a:srgbClr val="6F868D"/>
                </a:solidFill>
                <a:latin typeface="Verdana"/>
                <a:ea typeface="Verdana"/>
                <a:cs typeface="Verdana"/>
                <a:sym typeface="Verdana"/>
              </a:defRPr>
            </a:lvl2pPr>
            <a:lvl3pPr indent="-228600" lvl="2" marL="1371600" marR="0" rtl="0" algn="ctr">
              <a:lnSpc>
                <a:spcPct val="100000"/>
              </a:lnSpc>
              <a:spcBef>
                <a:spcPts val="600"/>
              </a:spcBef>
              <a:spcAft>
                <a:spcPts val="0"/>
              </a:spcAft>
              <a:buClr>
                <a:srgbClr val="BE0B34"/>
              </a:buClr>
              <a:buSzPts val="1200"/>
              <a:buFont typeface="Arial"/>
              <a:buNone/>
              <a:defRPr b="0" i="0" sz="900" u="none" cap="none" strike="noStrike">
                <a:solidFill>
                  <a:srgbClr val="6F868D"/>
                </a:solidFill>
                <a:latin typeface="Verdana"/>
                <a:ea typeface="Verdana"/>
                <a:cs typeface="Verdana"/>
                <a:sym typeface="Verdana"/>
              </a:defRPr>
            </a:lvl3pPr>
            <a:lvl4pPr indent="-228600" lvl="3" marL="1828800" marR="0" rtl="0" algn="ctr">
              <a:lnSpc>
                <a:spcPct val="100000"/>
              </a:lnSpc>
              <a:spcBef>
                <a:spcPts val="500"/>
              </a:spcBef>
              <a:spcAft>
                <a:spcPts val="0"/>
              </a:spcAft>
              <a:buClr>
                <a:srgbClr val="BE0B34"/>
              </a:buClr>
              <a:buSzPts val="1200"/>
              <a:buFont typeface="Arial"/>
              <a:buNone/>
              <a:defRPr b="0" i="0" sz="750" u="none" cap="none" strike="noStrike">
                <a:solidFill>
                  <a:srgbClr val="6F868D"/>
                </a:solidFill>
                <a:latin typeface="Verdana"/>
                <a:ea typeface="Verdana"/>
                <a:cs typeface="Verdana"/>
                <a:sym typeface="Verdana"/>
              </a:defRPr>
            </a:lvl4pPr>
            <a:lvl5pPr indent="-228600" lvl="4" marL="2286000" marR="0" rtl="0" algn="ctr">
              <a:lnSpc>
                <a:spcPct val="100000"/>
              </a:lnSpc>
              <a:spcBef>
                <a:spcPts val="500"/>
              </a:spcBef>
              <a:spcAft>
                <a:spcPts val="0"/>
              </a:spcAft>
              <a:buClr>
                <a:srgbClr val="BE0B34"/>
              </a:buClr>
              <a:buSzPts val="1200"/>
              <a:buFont typeface="Arial"/>
              <a:buNone/>
              <a:defRPr b="0" i="0" sz="75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878787"/>
              </a:buClr>
              <a:buSzPts val="1400"/>
              <a:buFont typeface="Calibri"/>
              <a:buNone/>
              <a:defRPr b="0" i="0" sz="75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878787"/>
              </a:buClr>
              <a:buSzPts val="1400"/>
              <a:buFont typeface="Calibri"/>
              <a:buNone/>
              <a:defRPr b="0" i="0" sz="75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878787"/>
              </a:buClr>
              <a:buSzPts val="1400"/>
              <a:buFont typeface="Calibri"/>
              <a:buNone/>
              <a:defRPr b="0" i="0" sz="75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878787"/>
              </a:buClr>
              <a:buSzPts val="1400"/>
              <a:buFont typeface="Calibri"/>
              <a:buNone/>
              <a:defRPr b="0" i="0" sz="750" u="none" cap="none" strike="noStrike">
                <a:solidFill>
                  <a:srgbClr val="878787"/>
                </a:solidFill>
                <a:latin typeface="Calibri"/>
                <a:ea typeface="Calibri"/>
                <a:cs typeface="Calibri"/>
                <a:sym typeface="Calibri"/>
              </a:defRPr>
            </a:lvl9pPr>
          </a:lstStyle>
          <a:p/>
        </p:txBody>
      </p:sp>
      <p:sp>
        <p:nvSpPr>
          <p:cNvPr id="42" name="Google Shape;42;p7"/>
          <p:cNvSpPr txBox="1"/>
          <p:nvPr>
            <p:ph idx="10" type="dt"/>
          </p:nvPr>
        </p:nvSpPr>
        <p:spPr>
          <a:xfrm>
            <a:off x="542925" y="4840039"/>
            <a:ext cx="903300" cy="30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200" u="none" cap="none" strike="noStrike">
                <a:solidFill>
                  <a:schemeClr val="dk2"/>
                </a:solidFill>
                <a:latin typeface="Gill Sans"/>
                <a:ea typeface="Gill Sans"/>
                <a:cs typeface="Gill Sans"/>
                <a:sym typeface="Gill Sans"/>
              </a:defRPr>
            </a:lvl1pPr>
            <a:lvl2pPr lvl="1"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9pPr>
          </a:lstStyle>
          <a:p/>
        </p:txBody>
      </p:sp>
      <p:sp>
        <p:nvSpPr>
          <p:cNvPr id="43" name="Google Shape;43;p7"/>
          <p:cNvSpPr txBox="1"/>
          <p:nvPr>
            <p:ph idx="11" type="ftr"/>
          </p:nvPr>
        </p:nvSpPr>
        <p:spPr>
          <a:xfrm>
            <a:off x="1654459" y="4840039"/>
            <a:ext cx="1780200" cy="30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200" u="none" cap="none" strike="noStrike">
                <a:solidFill>
                  <a:schemeClr val="dk2"/>
                </a:solidFill>
                <a:latin typeface="Gill Sans"/>
                <a:ea typeface="Gill Sans"/>
                <a:cs typeface="Gill Sans"/>
                <a:sym typeface="Gill Sans"/>
              </a:defRPr>
            </a:lvl1pPr>
            <a:lvl2pPr lvl="1"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4200" u="none" cap="none" strike="noStrike">
                <a:solidFill>
                  <a:srgbClr val="000000"/>
                </a:solidFill>
                <a:latin typeface="Gill Sans"/>
                <a:ea typeface="Gill Sans"/>
                <a:cs typeface="Gill Sans"/>
                <a:sym typeface="Gill Sans"/>
              </a:defRPr>
            </a:lvl9pPr>
          </a:lstStyle>
          <a:p/>
        </p:txBody>
      </p:sp>
      <p:sp>
        <p:nvSpPr>
          <p:cNvPr id="44" name="Google Shape;44;p7"/>
          <p:cNvSpPr txBox="1"/>
          <p:nvPr>
            <p:ph idx="12" type="sldNum"/>
          </p:nvPr>
        </p:nvSpPr>
        <p:spPr>
          <a:xfrm>
            <a:off x="7412355" y="4840039"/>
            <a:ext cx="1197300" cy="3036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45" name="Google Shape;45;p7" title="Divider Bar"/>
          <p:cNvSpPr/>
          <p:nvPr/>
        </p:nvSpPr>
        <p:spPr>
          <a:xfrm>
            <a:off x="3977640" y="282"/>
            <a:ext cx="171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Slide">
  <p:cSld name="Object Slide">
    <p:spTree>
      <p:nvGrpSpPr>
        <p:cNvPr id="46" name="Shape 46"/>
        <p:cNvGrpSpPr/>
        <p:nvPr/>
      </p:nvGrpSpPr>
      <p:grpSpPr>
        <a:xfrm>
          <a:off x="0" y="0"/>
          <a:ext cx="0" cy="0"/>
          <a:chOff x="0" y="0"/>
          <a:chExt cx="0" cy="0"/>
        </a:xfrm>
      </p:grpSpPr>
      <p:sp>
        <p:nvSpPr>
          <p:cNvPr id="47" name="Google Shape;47;p8"/>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2000" u="none" cap="none" strike="noStrike">
                <a:solidFill>
                  <a:srgbClr val="0C234B"/>
                </a:solidFill>
                <a:latin typeface="Verdana"/>
                <a:ea typeface="Verdana"/>
                <a:cs typeface="Verdana"/>
                <a:sym typeface="Verdan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48" name="Google Shape;48;p8"/>
          <p:cNvSpPr txBox="1"/>
          <p:nvPr>
            <p:ph idx="12" type="sldNum"/>
          </p:nvPr>
        </p:nvSpPr>
        <p:spPr>
          <a:xfrm>
            <a:off x="4315389" y="4882202"/>
            <a:ext cx="5055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49" name="Google Shape;49;p8"/>
          <p:cNvSpPr txBox="1"/>
          <p:nvPr/>
        </p:nvSpPr>
        <p:spPr>
          <a:xfrm>
            <a:off x="4641547" y="1350987"/>
            <a:ext cx="3291600" cy="2079600"/>
          </a:xfrm>
          <a:prstGeom prst="rect">
            <a:avLst/>
          </a:prstGeom>
          <a:noFill/>
          <a:ln>
            <a:noFill/>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FFFFFF"/>
              </a:buClr>
              <a:buSzPts val="2000"/>
              <a:buFont typeface="Calibri"/>
              <a:buNone/>
            </a:pPr>
            <a:r>
              <a:t/>
            </a:r>
            <a:endParaRPr b="0" i="0" sz="2000" u="none" cap="none" strike="noStrike">
              <a:solidFill>
                <a:srgbClr val="FFFFFF"/>
              </a:solidFill>
              <a:latin typeface="Calibri"/>
              <a:ea typeface="Calibri"/>
              <a:cs typeface="Calibri"/>
              <a:sym typeface="Calibri"/>
            </a:endParaRPr>
          </a:p>
        </p:txBody>
      </p:sp>
      <p:sp>
        <p:nvSpPr>
          <p:cNvPr id="50" name="Google Shape;50;p8"/>
          <p:cNvSpPr txBox="1"/>
          <p:nvPr>
            <p:ph idx="1" type="body"/>
          </p:nvPr>
        </p:nvSpPr>
        <p:spPr>
          <a:xfrm>
            <a:off x="1209963" y="1575377"/>
            <a:ext cx="6467700" cy="1314300"/>
          </a:xfrm>
          <a:prstGeom prst="rect">
            <a:avLst/>
          </a:prstGeom>
          <a:noFill/>
          <a:ln>
            <a:noFill/>
          </a:ln>
        </p:spPr>
        <p:txBody>
          <a:bodyPr anchorCtr="0" anchor="t" bIns="91425" lIns="91425" spcFirstLastPara="1" rIns="91425" wrap="square" tIns="91425">
            <a:noAutofit/>
          </a:bodyPr>
          <a:lstStyle>
            <a:lvl1pPr indent="-406400" lvl="0" marL="457200" marR="0" rtl="0" algn="ctr">
              <a:lnSpc>
                <a:spcPct val="100000"/>
              </a:lnSpc>
              <a:spcBef>
                <a:spcPts val="800"/>
              </a:spcBef>
              <a:spcAft>
                <a:spcPts val="0"/>
              </a:spcAft>
              <a:buClr>
                <a:srgbClr val="BE0B34"/>
              </a:buClr>
              <a:buSzPts val="2800"/>
              <a:buFont typeface="Arial"/>
              <a:buChar char="•"/>
              <a:defRPr b="0" i="0" sz="2800" u="none" cap="none" strike="noStrike">
                <a:solidFill>
                  <a:srgbClr val="6F868D"/>
                </a:solidFill>
                <a:latin typeface="Verdana"/>
                <a:ea typeface="Verdana"/>
                <a:cs typeface="Verdana"/>
                <a:sym typeface="Verdana"/>
              </a:defRPr>
            </a:lvl1pPr>
            <a:lvl2pPr indent="-381000" lvl="1" marL="914400" marR="0" rtl="0" algn="ctr">
              <a:lnSpc>
                <a:spcPct val="100000"/>
              </a:lnSpc>
              <a:spcBef>
                <a:spcPts val="700"/>
              </a:spcBef>
              <a:spcAft>
                <a:spcPts val="0"/>
              </a:spcAft>
              <a:buClr>
                <a:srgbClr val="BE0B34"/>
              </a:buClr>
              <a:buSzPts val="2400"/>
              <a:buFont typeface="Arial"/>
              <a:buChar char="•"/>
              <a:defRPr b="0" i="0" sz="2400" u="none" cap="none" strike="noStrike">
                <a:solidFill>
                  <a:srgbClr val="6F868D"/>
                </a:solidFill>
                <a:latin typeface="Verdana"/>
                <a:ea typeface="Verdana"/>
                <a:cs typeface="Verdana"/>
                <a:sym typeface="Verdana"/>
              </a:defRPr>
            </a:lvl2pPr>
            <a:lvl3pPr indent="-355600" lvl="2" marL="1371600" marR="0" rtl="0" algn="ctr">
              <a:lnSpc>
                <a:spcPct val="100000"/>
              </a:lnSpc>
              <a:spcBef>
                <a:spcPts val="600"/>
              </a:spcBef>
              <a:spcAft>
                <a:spcPts val="0"/>
              </a:spcAft>
              <a:buClr>
                <a:srgbClr val="BE0B34"/>
              </a:buClr>
              <a:buSzPts val="2000"/>
              <a:buFont typeface="Arial"/>
              <a:buChar char="•"/>
              <a:defRPr b="0" i="0" sz="2000" u="none" cap="none" strike="noStrike">
                <a:solidFill>
                  <a:srgbClr val="6F868D"/>
                </a:solidFill>
                <a:latin typeface="Verdana"/>
                <a:ea typeface="Verdana"/>
                <a:cs typeface="Verdana"/>
                <a:sym typeface="Verdana"/>
              </a:defRPr>
            </a:lvl3pPr>
            <a:lvl4pPr indent="-342900" lvl="3" marL="1828800" marR="0" rtl="0" algn="ctr">
              <a:lnSpc>
                <a:spcPct val="100000"/>
              </a:lnSpc>
              <a:spcBef>
                <a:spcPts val="500"/>
              </a:spcBef>
              <a:spcAft>
                <a:spcPts val="0"/>
              </a:spcAft>
              <a:buClr>
                <a:srgbClr val="BE0B34"/>
              </a:buClr>
              <a:buSzPts val="1800"/>
              <a:buFont typeface="Arial"/>
              <a:buChar char="•"/>
              <a:defRPr b="0" i="0" sz="1800" u="none" cap="none" strike="noStrike">
                <a:solidFill>
                  <a:srgbClr val="6F868D"/>
                </a:solidFill>
                <a:latin typeface="Verdana"/>
                <a:ea typeface="Verdana"/>
                <a:cs typeface="Verdana"/>
                <a:sym typeface="Verdana"/>
              </a:defRPr>
            </a:lvl4pPr>
            <a:lvl5pPr indent="-342900" lvl="4" marL="2286000" marR="0" rtl="0" algn="ctr">
              <a:lnSpc>
                <a:spcPct val="100000"/>
              </a:lnSpc>
              <a:spcBef>
                <a:spcPts val="500"/>
              </a:spcBef>
              <a:spcAft>
                <a:spcPts val="0"/>
              </a:spcAft>
              <a:buClr>
                <a:srgbClr val="BE0B34"/>
              </a:buClr>
              <a:buSzPts val="1800"/>
              <a:buFont typeface="Arial"/>
              <a:buChar char="•"/>
              <a:defRPr b="0" i="0" sz="18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18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18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18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1800" u="none" cap="none" strike="noStrike">
                <a:solidFill>
                  <a:srgbClr val="878787"/>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ragraph Content">
  <p:cSld name="Paragraph Content">
    <p:spTree>
      <p:nvGrpSpPr>
        <p:cNvPr id="51" name="Shape 51"/>
        <p:cNvGrpSpPr/>
        <p:nvPr/>
      </p:nvGrpSpPr>
      <p:grpSpPr>
        <a:xfrm>
          <a:off x="0" y="0"/>
          <a:ext cx="0" cy="0"/>
          <a:chOff x="0" y="0"/>
          <a:chExt cx="0" cy="0"/>
        </a:xfrm>
      </p:grpSpPr>
      <p:sp>
        <p:nvSpPr>
          <p:cNvPr id="52" name="Google Shape;52;p9"/>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2000" u="none" cap="none" strike="noStrike">
                <a:solidFill>
                  <a:srgbClr val="0C234B"/>
                </a:solidFill>
                <a:latin typeface="Verdana"/>
                <a:ea typeface="Verdana"/>
                <a:cs typeface="Verdana"/>
                <a:sym typeface="Verdan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53" name="Google Shape;53;p9"/>
          <p:cNvSpPr txBox="1"/>
          <p:nvPr>
            <p:ph idx="12" type="sldNum"/>
          </p:nvPr>
        </p:nvSpPr>
        <p:spPr>
          <a:xfrm>
            <a:off x="4315389" y="4882202"/>
            <a:ext cx="5055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54" name="Google Shape;54;p9"/>
          <p:cNvSpPr txBox="1"/>
          <p:nvPr>
            <p:ph idx="1" type="body"/>
          </p:nvPr>
        </p:nvSpPr>
        <p:spPr>
          <a:xfrm>
            <a:off x="950387" y="2157897"/>
            <a:ext cx="3846000" cy="1418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rgbClr val="6F868D"/>
              </a:buClr>
              <a:buSzPts val="2000"/>
              <a:buFont typeface="Arial"/>
              <a:buNone/>
              <a:defRPr b="0" i="0" sz="1400" u="none" cap="none" strike="noStrike">
                <a:solidFill>
                  <a:srgbClr val="6F868D"/>
                </a:solidFill>
                <a:latin typeface="Verdana"/>
                <a:ea typeface="Verdana"/>
                <a:cs typeface="Verdana"/>
                <a:sym typeface="Verdana"/>
              </a:defRPr>
            </a:lvl1pPr>
            <a:lvl2pPr indent="-330200" lvl="1" marL="914400" marR="0" rtl="0" algn="ctr">
              <a:lnSpc>
                <a:spcPct val="100000"/>
              </a:lnSpc>
              <a:spcBef>
                <a:spcPts val="7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2pPr>
            <a:lvl3pPr indent="-304800" lvl="2" marL="1371600" marR="0" rtl="0" algn="ctr">
              <a:lnSpc>
                <a:spcPct val="100000"/>
              </a:lnSpc>
              <a:spcBef>
                <a:spcPts val="6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3pPr>
            <a:lvl4pPr indent="-304800" lvl="3" marL="18288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4pPr>
            <a:lvl5pPr indent="-304800" lvl="4" marL="22860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9pPr>
          </a:lstStyle>
          <a:p/>
        </p:txBody>
      </p:sp>
      <p:sp>
        <p:nvSpPr>
          <p:cNvPr id="55" name="Google Shape;55;p9"/>
          <p:cNvSpPr txBox="1"/>
          <p:nvPr>
            <p:ph idx="2" type="body"/>
          </p:nvPr>
        </p:nvSpPr>
        <p:spPr>
          <a:xfrm>
            <a:off x="930172" y="1817064"/>
            <a:ext cx="3846000" cy="353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rgbClr val="AB0520"/>
              </a:buClr>
              <a:buSzPts val="2000"/>
              <a:buFont typeface="Arial"/>
              <a:buNone/>
              <a:defRPr b="0" i="0" sz="1800" u="none" cap="none" strike="noStrike">
                <a:solidFill>
                  <a:srgbClr val="AB0520"/>
                </a:solidFill>
                <a:latin typeface="Verdana"/>
                <a:ea typeface="Verdana"/>
                <a:cs typeface="Verdana"/>
                <a:sym typeface="Verdana"/>
              </a:defRPr>
            </a:lvl1pPr>
            <a:lvl2pPr indent="-330200" lvl="1" marL="914400" marR="0" rtl="0" algn="ctr">
              <a:lnSpc>
                <a:spcPct val="100000"/>
              </a:lnSpc>
              <a:spcBef>
                <a:spcPts val="7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2pPr>
            <a:lvl3pPr indent="-304800" lvl="2" marL="1371600" marR="0" rtl="0" algn="ctr">
              <a:lnSpc>
                <a:spcPct val="100000"/>
              </a:lnSpc>
              <a:spcBef>
                <a:spcPts val="6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3pPr>
            <a:lvl4pPr indent="-304800" lvl="3" marL="18288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4pPr>
            <a:lvl5pPr indent="-304800" lvl="4" marL="22860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ft Aligned Slide">
  <p:cSld name="Left Aligned Slide">
    <p:spTree>
      <p:nvGrpSpPr>
        <p:cNvPr id="56" name="Shape 56"/>
        <p:cNvGrpSpPr/>
        <p:nvPr/>
      </p:nvGrpSpPr>
      <p:grpSpPr>
        <a:xfrm>
          <a:off x="0" y="0"/>
          <a:ext cx="0" cy="0"/>
          <a:chOff x="0" y="0"/>
          <a:chExt cx="0" cy="0"/>
        </a:xfrm>
      </p:grpSpPr>
      <p:sp>
        <p:nvSpPr>
          <p:cNvPr id="57" name="Google Shape;57;p10"/>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2000" u="none" cap="none" strike="noStrike">
                <a:solidFill>
                  <a:srgbClr val="0C234B"/>
                </a:solidFill>
                <a:latin typeface="Verdana"/>
                <a:ea typeface="Verdana"/>
                <a:cs typeface="Verdana"/>
                <a:sym typeface="Verdan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58" name="Google Shape;58;p10"/>
          <p:cNvSpPr txBox="1"/>
          <p:nvPr>
            <p:ph idx="12" type="sldNum"/>
          </p:nvPr>
        </p:nvSpPr>
        <p:spPr>
          <a:xfrm>
            <a:off x="4315389" y="4882202"/>
            <a:ext cx="5055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59" name="Google Shape;59;p10"/>
          <p:cNvSpPr txBox="1"/>
          <p:nvPr>
            <p:ph idx="1" type="body"/>
          </p:nvPr>
        </p:nvSpPr>
        <p:spPr>
          <a:xfrm>
            <a:off x="679135" y="1109775"/>
            <a:ext cx="2255400" cy="2219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rgbClr val="6F868D"/>
              </a:buClr>
              <a:buSzPts val="2000"/>
              <a:buFont typeface="Arial"/>
              <a:buNone/>
              <a:defRPr b="0" i="0" sz="1400" u="none" cap="none" strike="noStrike">
                <a:solidFill>
                  <a:srgbClr val="6F868D"/>
                </a:solidFill>
                <a:latin typeface="Verdana"/>
                <a:ea typeface="Verdana"/>
                <a:cs typeface="Verdana"/>
                <a:sym typeface="Verdana"/>
              </a:defRPr>
            </a:lvl1pPr>
            <a:lvl2pPr indent="-330200" lvl="1" marL="914400" marR="0" rtl="0" algn="ctr">
              <a:lnSpc>
                <a:spcPct val="100000"/>
              </a:lnSpc>
              <a:spcBef>
                <a:spcPts val="7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2pPr>
            <a:lvl3pPr indent="-304800" lvl="2" marL="1371600" marR="0" rtl="0" algn="ctr">
              <a:lnSpc>
                <a:spcPct val="100000"/>
              </a:lnSpc>
              <a:spcBef>
                <a:spcPts val="6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3pPr>
            <a:lvl4pPr indent="-304800" lvl="3" marL="18288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4pPr>
            <a:lvl5pPr indent="-304800" lvl="4" marL="22860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9pPr>
          </a:lstStyle>
          <a:p/>
        </p:txBody>
      </p:sp>
      <p:sp>
        <p:nvSpPr>
          <p:cNvPr id="60" name="Google Shape;60;p10"/>
          <p:cNvSpPr/>
          <p:nvPr>
            <p:ph idx="2" type="pic"/>
          </p:nvPr>
        </p:nvSpPr>
        <p:spPr>
          <a:xfrm>
            <a:off x="3049915" y="1187895"/>
            <a:ext cx="5486400" cy="3086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800"/>
              </a:spcBef>
              <a:spcAft>
                <a:spcPts val="0"/>
              </a:spcAft>
              <a:buClr>
                <a:srgbClr val="BE0B34"/>
              </a:buClr>
              <a:buSzPts val="1400"/>
              <a:buFont typeface="Arial"/>
              <a:buNone/>
              <a:defRPr b="0" i="0" sz="3200" u="none" cap="none" strike="noStrike">
                <a:solidFill>
                  <a:srgbClr val="6F868D"/>
                </a:solidFill>
                <a:latin typeface="Verdana"/>
                <a:ea typeface="Verdana"/>
                <a:cs typeface="Verdana"/>
                <a:sym typeface="Verdana"/>
              </a:defRPr>
            </a:lvl1pPr>
            <a:lvl2pPr lvl="1" marR="0" rtl="0" algn="ctr">
              <a:lnSpc>
                <a:spcPct val="100000"/>
              </a:lnSpc>
              <a:spcBef>
                <a:spcPts val="700"/>
              </a:spcBef>
              <a:spcAft>
                <a:spcPts val="0"/>
              </a:spcAft>
              <a:buClr>
                <a:srgbClr val="BE0B34"/>
              </a:buClr>
              <a:buSzPts val="1400"/>
              <a:buFont typeface="Arial"/>
              <a:buNone/>
              <a:defRPr b="0" i="0" sz="2800" u="none" cap="none" strike="noStrike">
                <a:solidFill>
                  <a:srgbClr val="6F868D"/>
                </a:solidFill>
                <a:latin typeface="Verdana"/>
                <a:ea typeface="Verdana"/>
                <a:cs typeface="Verdana"/>
                <a:sym typeface="Verdana"/>
              </a:defRPr>
            </a:lvl2pPr>
            <a:lvl3pPr lvl="2" marR="0" rtl="0" algn="ctr">
              <a:lnSpc>
                <a:spcPct val="100000"/>
              </a:lnSpc>
              <a:spcBef>
                <a:spcPts val="600"/>
              </a:spcBef>
              <a:spcAft>
                <a:spcPts val="0"/>
              </a:spcAft>
              <a:buClr>
                <a:srgbClr val="BE0B34"/>
              </a:buClr>
              <a:buSzPts val="1400"/>
              <a:buFont typeface="Arial"/>
              <a:buNone/>
              <a:defRPr b="0" i="0" sz="2400" u="none" cap="none" strike="noStrike">
                <a:solidFill>
                  <a:srgbClr val="6F868D"/>
                </a:solidFill>
                <a:latin typeface="Verdana"/>
                <a:ea typeface="Verdana"/>
                <a:cs typeface="Verdana"/>
                <a:sym typeface="Verdana"/>
              </a:defRPr>
            </a:lvl3pPr>
            <a:lvl4pPr lvl="3" marR="0" rtl="0" algn="ctr">
              <a:lnSpc>
                <a:spcPct val="100000"/>
              </a:lnSpc>
              <a:spcBef>
                <a:spcPts val="500"/>
              </a:spcBef>
              <a:spcAft>
                <a:spcPts val="0"/>
              </a:spcAft>
              <a:buClr>
                <a:srgbClr val="BE0B34"/>
              </a:buClr>
              <a:buSzPts val="1400"/>
              <a:buFont typeface="Arial"/>
              <a:buNone/>
              <a:defRPr b="0" i="0" sz="2000" u="none" cap="none" strike="noStrike">
                <a:solidFill>
                  <a:srgbClr val="6F868D"/>
                </a:solidFill>
                <a:latin typeface="Verdana"/>
                <a:ea typeface="Verdana"/>
                <a:cs typeface="Verdana"/>
                <a:sym typeface="Verdana"/>
              </a:defRPr>
            </a:lvl4pPr>
            <a:lvl5pPr lvl="4" marR="0" rtl="0" algn="ctr">
              <a:lnSpc>
                <a:spcPct val="100000"/>
              </a:lnSpc>
              <a:spcBef>
                <a:spcPts val="500"/>
              </a:spcBef>
              <a:spcAft>
                <a:spcPts val="0"/>
              </a:spcAft>
              <a:buClr>
                <a:srgbClr val="BE0B34"/>
              </a:buClr>
              <a:buSzPts val="1400"/>
              <a:buFont typeface="Arial"/>
              <a:buNone/>
              <a:defRPr b="0" i="0" sz="2000" u="none" cap="none" strike="noStrike">
                <a:solidFill>
                  <a:srgbClr val="6F868D"/>
                </a:solidFill>
                <a:latin typeface="Verdana"/>
                <a:ea typeface="Verdana"/>
                <a:cs typeface="Verdana"/>
                <a:sym typeface="Verdana"/>
              </a:defRPr>
            </a:lvl5pPr>
            <a:lvl6pPr lvl="5"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6pPr>
            <a:lvl7pPr lvl="6"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7pPr>
            <a:lvl8pPr lvl="7"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8pPr>
            <a:lvl9pPr lvl="8" marR="0" rtl="0" algn="ctr">
              <a:lnSpc>
                <a:spcPct val="100000"/>
              </a:lnSpc>
              <a:spcBef>
                <a:spcPts val="500"/>
              </a:spcBef>
              <a:spcAft>
                <a:spcPts val="0"/>
              </a:spcAft>
              <a:buClr>
                <a:srgbClr val="878787"/>
              </a:buClr>
              <a:buSzPts val="1400"/>
              <a:buFont typeface="Calibri"/>
              <a:buNone/>
              <a:defRPr b="0" i="0" sz="2000" u="none" cap="none" strike="noStrike">
                <a:solidFill>
                  <a:srgbClr val="878787"/>
                </a:solidFill>
                <a:latin typeface="Calibri"/>
                <a:ea typeface="Calibri"/>
                <a:cs typeface="Calibri"/>
                <a:sym typeface="Calibri"/>
              </a:defRPr>
            </a:lvl9pPr>
          </a:lstStyle>
          <a:p/>
        </p:txBody>
      </p:sp>
      <p:sp>
        <p:nvSpPr>
          <p:cNvPr id="61" name="Google Shape;61;p10"/>
          <p:cNvSpPr txBox="1"/>
          <p:nvPr>
            <p:ph idx="3" type="body"/>
          </p:nvPr>
        </p:nvSpPr>
        <p:spPr>
          <a:xfrm>
            <a:off x="3049915" y="4297179"/>
            <a:ext cx="5486400" cy="4008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800"/>
              </a:spcBef>
              <a:spcAft>
                <a:spcPts val="0"/>
              </a:spcAft>
              <a:buClr>
                <a:srgbClr val="BE0B34"/>
              </a:buClr>
              <a:buSzPts val="2000"/>
              <a:buFont typeface="Arial"/>
              <a:buNone/>
              <a:defRPr b="0" i="0" sz="1200" u="none" cap="none" strike="noStrike">
                <a:solidFill>
                  <a:srgbClr val="6F868D"/>
                </a:solidFill>
                <a:latin typeface="Verdana"/>
                <a:ea typeface="Verdana"/>
                <a:cs typeface="Verdana"/>
                <a:sym typeface="Verdana"/>
              </a:defRPr>
            </a:lvl1pPr>
            <a:lvl2pPr indent="-228600" lvl="1" marL="914400" marR="0" rtl="0" algn="ctr">
              <a:lnSpc>
                <a:spcPct val="100000"/>
              </a:lnSpc>
              <a:spcBef>
                <a:spcPts val="700"/>
              </a:spcBef>
              <a:spcAft>
                <a:spcPts val="0"/>
              </a:spcAft>
              <a:buClr>
                <a:srgbClr val="BE0B34"/>
              </a:buClr>
              <a:buSzPts val="1600"/>
              <a:buFont typeface="Arial"/>
              <a:buNone/>
              <a:defRPr b="0" i="0" sz="1200" u="none" cap="none" strike="noStrike">
                <a:solidFill>
                  <a:srgbClr val="6F868D"/>
                </a:solidFill>
                <a:latin typeface="Verdana"/>
                <a:ea typeface="Verdana"/>
                <a:cs typeface="Verdana"/>
                <a:sym typeface="Verdana"/>
              </a:defRPr>
            </a:lvl2pPr>
            <a:lvl3pPr indent="-228600" lvl="2" marL="1371600" marR="0" rtl="0" algn="ctr">
              <a:lnSpc>
                <a:spcPct val="100000"/>
              </a:lnSpc>
              <a:spcBef>
                <a:spcPts val="600"/>
              </a:spcBef>
              <a:spcAft>
                <a:spcPts val="0"/>
              </a:spcAft>
              <a:buClr>
                <a:srgbClr val="BE0B34"/>
              </a:buClr>
              <a:buSzPts val="1200"/>
              <a:buFont typeface="Arial"/>
              <a:buNone/>
              <a:defRPr b="0" i="0" sz="1000" u="none" cap="none" strike="noStrike">
                <a:solidFill>
                  <a:srgbClr val="6F868D"/>
                </a:solidFill>
                <a:latin typeface="Verdana"/>
                <a:ea typeface="Verdana"/>
                <a:cs typeface="Verdana"/>
                <a:sym typeface="Verdana"/>
              </a:defRPr>
            </a:lvl3pPr>
            <a:lvl4pPr indent="-228600" lvl="3" marL="1828800" marR="0" rtl="0" algn="ctr">
              <a:lnSpc>
                <a:spcPct val="100000"/>
              </a:lnSpc>
              <a:spcBef>
                <a:spcPts val="500"/>
              </a:spcBef>
              <a:spcAft>
                <a:spcPts val="0"/>
              </a:spcAft>
              <a:buClr>
                <a:srgbClr val="BE0B34"/>
              </a:buClr>
              <a:buSzPts val="1200"/>
              <a:buFont typeface="Arial"/>
              <a:buNone/>
              <a:defRPr b="0" i="0" sz="900" u="none" cap="none" strike="noStrike">
                <a:solidFill>
                  <a:srgbClr val="6F868D"/>
                </a:solidFill>
                <a:latin typeface="Verdana"/>
                <a:ea typeface="Verdana"/>
                <a:cs typeface="Verdana"/>
                <a:sym typeface="Verdana"/>
              </a:defRPr>
            </a:lvl4pPr>
            <a:lvl5pPr indent="-228600" lvl="4" marL="2286000" marR="0" rtl="0" algn="ctr">
              <a:lnSpc>
                <a:spcPct val="100000"/>
              </a:lnSpc>
              <a:spcBef>
                <a:spcPts val="500"/>
              </a:spcBef>
              <a:spcAft>
                <a:spcPts val="0"/>
              </a:spcAft>
              <a:buClr>
                <a:srgbClr val="BE0B34"/>
              </a:buClr>
              <a:buSzPts val="1200"/>
              <a:buFont typeface="Arial"/>
              <a:buNone/>
              <a:defRPr b="0" i="0" sz="9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878787"/>
              </a:buClr>
              <a:buSzPts val="1400"/>
              <a:buFont typeface="Calibri"/>
              <a:buNone/>
              <a:defRPr b="0" i="0" sz="9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878787"/>
              </a:buClr>
              <a:buSzPts val="1400"/>
              <a:buFont typeface="Calibri"/>
              <a:buNone/>
              <a:defRPr b="0" i="0" sz="9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878787"/>
              </a:buClr>
              <a:buSzPts val="1400"/>
              <a:buFont typeface="Calibri"/>
              <a:buNone/>
              <a:defRPr b="0" i="0" sz="9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878787"/>
              </a:buClr>
              <a:buSzPts val="1400"/>
              <a:buFont typeface="Calibri"/>
              <a:buNone/>
              <a:defRPr b="0" i="0" sz="900" u="none" cap="none" strike="noStrike">
                <a:solidFill>
                  <a:srgbClr val="878787"/>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5800" y="1597025"/>
            <a:ext cx="7772400" cy="1103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3600" u="none" cap="none" strike="noStrike">
                <a:solidFill>
                  <a:srgbClr val="0C234B"/>
                </a:solidFill>
                <a:latin typeface="Verdana"/>
                <a:ea typeface="Verdana"/>
                <a:cs typeface="Verdana"/>
                <a:sym typeface="Verdan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1371600" y="2914650"/>
            <a:ext cx="6400800" cy="1956000"/>
          </a:xfrm>
          <a:prstGeom prst="rect">
            <a:avLst/>
          </a:prstGeom>
          <a:noFill/>
          <a:ln>
            <a:noFill/>
          </a:ln>
        </p:spPr>
        <p:txBody>
          <a:bodyPr anchorCtr="0" anchor="t" bIns="91425" lIns="91425" spcFirstLastPara="1" rIns="91425" wrap="square" tIns="91425">
            <a:noAutofit/>
          </a:bodyPr>
          <a:lstStyle>
            <a:lvl1pPr indent="-355600" lvl="0" marL="457200" marR="0" rtl="0" algn="ctr">
              <a:lnSpc>
                <a:spcPct val="100000"/>
              </a:lnSpc>
              <a:spcBef>
                <a:spcPts val="800"/>
              </a:spcBef>
              <a:spcAft>
                <a:spcPts val="0"/>
              </a:spcAft>
              <a:buClr>
                <a:srgbClr val="BE0B34"/>
              </a:buClr>
              <a:buSzPts val="2000"/>
              <a:buFont typeface="Arial"/>
              <a:buChar char="•"/>
              <a:defRPr b="0" i="0" sz="2000" u="none" cap="none" strike="noStrike">
                <a:solidFill>
                  <a:srgbClr val="6F868D"/>
                </a:solidFill>
                <a:latin typeface="Verdana"/>
                <a:ea typeface="Verdana"/>
                <a:cs typeface="Verdana"/>
                <a:sym typeface="Verdana"/>
              </a:defRPr>
            </a:lvl1pPr>
            <a:lvl2pPr indent="-330200" lvl="1" marL="914400" marR="0" rtl="0" algn="ctr">
              <a:lnSpc>
                <a:spcPct val="100000"/>
              </a:lnSpc>
              <a:spcBef>
                <a:spcPts val="7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2pPr>
            <a:lvl3pPr indent="-304800" lvl="2" marL="1371600" marR="0" rtl="0" algn="ctr">
              <a:lnSpc>
                <a:spcPct val="100000"/>
              </a:lnSpc>
              <a:spcBef>
                <a:spcPts val="6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3pPr>
            <a:lvl4pPr indent="-304800" lvl="3" marL="18288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4pPr>
            <a:lvl5pPr indent="-304800" lvl="4" marL="2286000" marR="0" rtl="0" algn="ctr">
              <a:lnSpc>
                <a:spcPct val="100000"/>
              </a:lnSpc>
              <a:spcBef>
                <a:spcPts val="500"/>
              </a:spcBef>
              <a:spcAft>
                <a:spcPts val="0"/>
              </a:spcAft>
              <a:buClr>
                <a:srgbClr val="BE0B34"/>
              </a:buClr>
              <a:buSzPts val="1200"/>
              <a:buFont typeface="Arial"/>
              <a:buChar char="•"/>
              <a:defRPr b="0" i="0" sz="1200" u="none" cap="none" strike="noStrike">
                <a:solidFill>
                  <a:srgbClr val="6F868D"/>
                </a:solidFill>
                <a:latin typeface="Verdana"/>
                <a:ea typeface="Verdana"/>
                <a:cs typeface="Verdana"/>
                <a:sym typeface="Verdana"/>
              </a:defRPr>
            </a:lvl5pPr>
            <a:lvl6pPr indent="-228600" lvl="5" marL="27432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6pPr>
            <a:lvl7pPr indent="-228600" lvl="6" marL="32004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7pPr>
            <a:lvl8pPr indent="-228600" lvl="7" marL="36576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8pPr>
            <a:lvl9pPr indent="-228600" lvl="8" marL="4114800" marR="0" rtl="0" algn="ctr">
              <a:lnSpc>
                <a:spcPct val="100000"/>
              </a:lnSpc>
              <a:spcBef>
                <a:spcPts val="500"/>
              </a:spcBef>
              <a:spcAft>
                <a:spcPts val="0"/>
              </a:spcAft>
              <a:buClr>
                <a:srgbClr val="000000"/>
              </a:buClr>
              <a:buSzPts val="1400"/>
              <a:buFont typeface="Arial"/>
              <a:buNone/>
              <a:defRPr b="0" i="0" sz="2000" u="none" cap="none" strike="noStrike">
                <a:solidFill>
                  <a:srgbClr val="878787"/>
                </a:solidFill>
                <a:latin typeface="Calibri"/>
                <a:ea typeface="Calibri"/>
                <a:cs typeface="Calibri"/>
                <a:sym typeface="Calibri"/>
              </a:defRPr>
            </a:lvl9pPr>
          </a:lstStyle>
          <a:p/>
        </p:txBody>
      </p:sp>
      <p:pic>
        <p:nvPicPr>
          <p:cNvPr descr="triangle_page#.png" id="8" name="Google Shape;8;p1"/>
          <p:cNvPicPr preferRelativeResize="0"/>
          <p:nvPr/>
        </p:nvPicPr>
        <p:blipFill rotWithShape="1">
          <a:blip r:embed="rId1">
            <a:alphaModFix/>
          </a:blip>
          <a:srcRect b="0" l="0" r="0" t="0"/>
          <a:stretch/>
        </p:blipFill>
        <p:spPr>
          <a:xfrm>
            <a:off x="4285118" y="4825556"/>
            <a:ext cx="575400" cy="318000"/>
          </a:xfrm>
          <a:prstGeom prst="rect">
            <a:avLst/>
          </a:prstGeom>
          <a:noFill/>
          <a:ln>
            <a:noFill/>
          </a:ln>
        </p:spPr>
      </p:pic>
      <p:sp>
        <p:nvSpPr>
          <p:cNvPr id="9" name="Google Shape;9;p1"/>
          <p:cNvSpPr txBox="1"/>
          <p:nvPr>
            <p:ph idx="12" type="sldNum"/>
          </p:nvPr>
        </p:nvSpPr>
        <p:spPr>
          <a:xfrm>
            <a:off x="4315389" y="4882202"/>
            <a:ext cx="5055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drc.arizona.edu" TargetMode="External"/><Relationship Id="rId4" Type="http://schemas.openxmlformats.org/officeDocument/2006/relationships/hyperlink" Target="https://itaccessibility.arizona.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w3.org/WAI/teach-advocate/accessible-presentation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new.library.arizona.edu/events/content-everyone" TargetMode="External"/><Relationship Id="rId4" Type="http://schemas.openxmlformats.org/officeDocument/2006/relationships/hyperlink" Target="http://new.library.arizona.edu/events/marketing-everyo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2"/>
          <p:cNvSpPr txBox="1"/>
          <p:nvPr>
            <p:ph type="ctrTitle"/>
          </p:nvPr>
        </p:nvSpPr>
        <p:spPr>
          <a:xfrm>
            <a:off x="685800" y="2246604"/>
            <a:ext cx="7772400" cy="577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lang="en">
                <a:solidFill>
                  <a:srgbClr val="002060"/>
                </a:solidFill>
              </a:rPr>
              <a:t>Planning Accessible and Inclusive Events</a:t>
            </a:r>
            <a:endParaRPr b="1" i="0" sz="3600" u="none" cap="none" strike="noStrike">
              <a:solidFill>
                <a:srgbClr val="002060"/>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400"/>
              <a:buFont typeface="Arial"/>
              <a:buNone/>
            </a:pPr>
            <a:r>
              <a:t/>
            </a:r>
            <a:endParaRPr b="1" i="0" sz="3600" u="none" cap="none" strike="noStrike">
              <a:solidFill>
                <a:srgbClr val="00206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t/>
            </a:r>
            <a:endParaRPr b="1" i="0" sz="3600" u="none" cap="none" strike="noStrike">
              <a:solidFill>
                <a:srgbClr val="002060"/>
              </a:solidFill>
              <a:latin typeface="Verdana"/>
              <a:ea typeface="Verdana"/>
              <a:cs typeface="Verdana"/>
              <a:sym typeface="Verdana"/>
            </a:endParaRPr>
          </a:p>
        </p:txBody>
      </p:sp>
      <p:pic>
        <p:nvPicPr>
          <p:cNvPr descr="The University of Arizona Disability Resource Center" id="69" name="Google Shape;69;p12"/>
          <p:cNvPicPr preferRelativeResize="0"/>
          <p:nvPr/>
        </p:nvPicPr>
        <p:blipFill rotWithShape="1">
          <a:blip r:embed="rId3">
            <a:alphaModFix/>
          </a:blip>
          <a:srcRect b="0" l="0" r="0" t="0"/>
          <a:stretch/>
        </p:blipFill>
        <p:spPr>
          <a:xfrm>
            <a:off x="2699200" y="2761175"/>
            <a:ext cx="3745601" cy="89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685800" y="126034"/>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Marketing your Event</a:t>
            </a:r>
            <a:endParaRPr b="1" i="0" sz="3000" u="none" cap="none" strike="noStrike">
              <a:solidFill>
                <a:srgbClr val="0C234B"/>
              </a:solidFill>
              <a:latin typeface="Verdana"/>
              <a:ea typeface="Verdana"/>
              <a:cs typeface="Verdana"/>
              <a:sym typeface="Verdana"/>
            </a:endParaRPr>
          </a:p>
        </p:txBody>
      </p:sp>
      <p:sp>
        <p:nvSpPr>
          <p:cNvPr id="127" name="Google Shape;127;p21"/>
          <p:cNvSpPr txBox="1"/>
          <p:nvPr>
            <p:ph idx="1" type="body"/>
          </p:nvPr>
        </p:nvSpPr>
        <p:spPr>
          <a:xfrm>
            <a:off x="685800" y="1085850"/>
            <a:ext cx="7772400" cy="3605420"/>
          </a:xfrm>
          <a:prstGeom prst="rect">
            <a:avLst/>
          </a:prstGeom>
          <a:noFill/>
          <a:ln>
            <a:noFill/>
          </a:ln>
        </p:spPr>
        <p:txBody>
          <a:bodyPr anchorCtr="0" anchor="t" bIns="91425" lIns="91425" spcFirstLastPara="1" rIns="91425" wrap="square" tIns="91425">
            <a:noAutofit/>
          </a:bodyPr>
          <a:lstStyle/>
          <a:p>
            <a:pPr indent="0" lvl="0" marL="101600" marR="0" rtl="0" algn="ctr">
              <a:lnSpc>
                <a:spcPct val="100000"/>
              </a:lnSpc>
              <a:spcBef>
                <a:spcPts val="800"/>
              </a:spcBef>
              <a:spcAft>
                <a:spcPts val="0"/>
              </a:spcAft>
              <a:buClr>
                <a:srgbClr val="BE0B34"/>
              </a:buClr>
              <a:buSzPts val="2000"/>
              <a:buFont typeface="Arial"/>
              <a:buNone/>
            </a:pPr>
            <a:r>
              <a:rPr b="0" i="0" lang="en" sz="2400" u="none" cap="none" strike="noStrike">
                <a:solidFill>
                  <a:srgbClr val="002060"/>
                </a:solidFill>
                <a:latin typeface="Verdana"/>
                <a:ea typeface="Verdana"/>
                <a:cs typeface="Verdana"/>
                <a:sym typeface="Verdana"/>
              </a:rPr>
              <a:t>Websites, Flyers, Emails</a:t>
            </a:r>
            <a:endParaRPr/>
          </a:p>
          <a:p>
            <a:pPr indent="0" lvl="0" marL="101600" marR="0" rtl="0" algn="l">
              <a:lnSpc>
                <a:spcPct val="100000"/>
              </a:lnSpc>
              <a:spcBef>
                <a:spcPts val="800"/>
              </a:spcBef>
              <a:spcAft>
                <a:spcPts val="0"/>
              </a:spcAft>
              <a:buClr>
                <a:srgbClr val="BE0B34"/>
              </a:buClr>
              <a:buSzPts val="2000"/>
              <a:buFont typeface="Arial"/>
              <a:buNone/>
            </a:pPr>
            <a:r>
              <a:rPr b="0" i="0" lang="en" sz="2000" u="none" cap="none" strike="noStrike">
                <a:solidFill>
                  <a:srgbClr val="002060"/>
                </a:solidFill>
                <a:latin typeface="Verdana"/>
                <a:ea typeface="Verdana"/>
                <a:cs typeface="Verdana"/>
                <a:sym typeface="Verdana"/>
              </a:rPr>
              <a:t>Basics: </a:t>
            </a:r>
            <a:endParaRPr/>
          </a:p>
          <a:p>
            <a:pPr indent="-355600" lvl="0" marL="457200" marR="0" rtl="0" algn="l">
              <a:lnSpc>
                <a:spcPct val="100000"/>
              </a:lnSpc>
              <a:spcBef>
                <a:spcPts val="80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Label images with alternative text</a:t>
            </a:r>
            <a:endParaRPr b="0" i="0" sz="2000" u="none" cap="none" strike="noStrike">
              <a:solidFill>
                <a:srgbClr val="002060"/>
              </a:solidFill>
              <a:latin typeface="Verdana"/>
              <a:ea typeface="Verdana"/>
              <a:cs typeface="Verdana"/>
              <a:sym typeface="Verdana"/>
            </a:endParaRPr>
          </a:p>
          <a:p>
            <a:pPr indent="-355600" lvl="1" marL="914400" rtl="0" algn="l">
              <a:spcBef>
                <a:spcPts val="700"/>
              </a:spcBef>
              <a:spcAft>
                <a:spcPts val="0"/>
              </a:spcAft>
              <a:buSzPts val="2000"/>
              <a:buChar char="•"/>
            </a:pPr>
            <a:r>
              <a:rPr lang="en" sz="2000">
                <a:solidFill>
                  <a:srgbClr val="002060"/>
                </a:solidFill>
              </a:rPr>
              <a:t>Avoid using a full page image without any text</a:t>
            </a:r>
            <a:endParaRPr sz="2000"/>
          </a:p>
          <a:p>
            <a:pPr indent="-355600" lvl="0" marL="457200" marR="0" rtl="0" algn="l">
              <a:lnSpc>
                <a:spcPct val="100000"/>
              </a:lnSpc>
              <a:spcBef>
                <a:spcPts val="80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Use self describing text for any links – avoid “click here”</a:t>
            </a:r>
            <a:endParaRPr/>
          </a:p>
          <a:p>
            <a:pPr indent="-355600" lvl="0" marL="457200" marR="0" rtl="0" algn="l">
              <a:lnSpc>
                <a:spcPct val="100000"/>
              </a:lnSpc>
              <a:spcBef>
                <a:spcPts val="80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Ensure good color contrast </a:t>
            </a:r>
            <a:endParaRPr/>
          </a:p>
          <a:p>
            <a:pPr indent="-355600" lvl="0" marL="457200" marR="0" rtl="0" algn="l">
              <a:lnSpc>
                <a:spcPct val="100000"/>
              </a:lnSpc>
              <a:spcBef>
                <a:spcPts val="80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Include information about your event’s access features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Accessibility Statement</a:t>
            </a:r>
            <a:endParaRPr b="1" i="0" sz="3000" u="none" cap="none" strike="noStrike">
              <a:solidFill>
                <a:srgbClr val="0C234B"/>
              </a:solidFill>
              <a:latin typeface="Verdana"/>
              <a:ea typeface="Verdana"/>
              <a:cs typeface="Verdana"/>
              <a:sym typeface="Verdana"/>
            </a:endParaRPr>
          </a:p>
        </p:txBody>
      </p:sp>
      <p:sp>
        <p:nvSpPr>
          <p:cNvPr id="133" name="Google Shape;133;p22"/>
          <p:cNvSpPr txBox="1"/>
          <p:nvPr>
            <p:ph idx="1" type="body"/>
          </p:nvPr>
        </p:nvSpPr>
        <p:spPr>
          <a:xfrm>
            <a:off x="643441" y="914556"/>
            <a:ext cx="7856100" cy="3582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2000" u="none" cap="none" strike="noStrike">
                <a:solidFill>
                  <a:srgbClr val="002060"/>
                </a:solidFill>
                <a:latin typeface="Verdana"/>
                <a:ea typeface="Verdana"/>
                <a:cs typeface="Verdana"/>
                <a:sym typeface="Verdana"/>
              </a:rPr>
              <a:t>This statement should be included on all marketing materials, online or printed:</a:t>
            </a:r>
            <a:endParaRPr b="0" i="0" sz="2000" u="none" cap="none" strike="noStrike">
              <a:solidFill>
                <a:srgbClr val="002060"/>
              </a:solidFill>
              <a:latin typeface="Verdana"/>
              <a:ea typeface="Verdana"/>
              <a:cs typeface="Verdana"/>
              <a:sym typeface="Verdana"/>
            </a:endParaRPr>
          </a:p>
          <a:p>
            <a:pPr indent="0" lvl="0" marL="381000" marR="0" rtl="0" algn="l">
              <a:lnSpc>
                <a:spcPct val="115000"/>
              </a:lnSpc>
              <a:spcBef>
                <a:spcPts val="900"/>
              </a:spcBef>
              <a:spcAft>
                <a:spcPts val="0"/>
              </a:spcAft>
              <a:buClr>
                <a:schemeClr val="dk1"/>
              </a:buClr>
              <a:buSzPts val="1100"/>
              <a:buFont typeface="Arial"/>
              <a:buNone/>
            </a:pPr>
            <a:r>
              <a:rPr b="0" i="1" lang="en" sz="2000" u="none" cap="none" strike="noStrike">
                <a:solidFill>
                  <a:srgbClr val="002060"/>
                </a:solidFill>
                <a:latin typeface="Verdana"/>
                <a:ea typeface="Verdana"/>
                <a:cs typeface="Verdana"/>
                <a:sym typeface="Verdana"/>
              </a:rPr>
              <a:t>“With questions about access or to request any disability-related accommodations that will facilitate your full participation on this [insert text: workshop, training, seminar] such as ASL interpreting, CART captioning, captioned videos, Braille, wheelchair access, or electronic text, etc., please contact {Event Planner's name and contact information including an email or phone number}.” </a:t>
            </a:r>
            <a:endParaRPr b="0" i="1" sz="2000" u="none" cap="none" strike="noStrike">
              <a:solidFill>
                <a:srgbClr val="00206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587816" y="0"/>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84000"/>
              </a:lnSpc>
              <a:spcBef>
                <a:spcPts val="0"/>
              </a:spcBef>
              <a:spcAft>
                <a:spcPts val="0"/>
              </a:spcAft>
              <a:buClr>
                <a:schemeClr val="dk1"/>
              </a:buClr>
              <a:buSzPts val="1400"/>
              <a:buFont typeface="Arial"/>
              <a:buNone/>
            </a:pPr>
            <a:r>
              <a:rPr lang="en" sz="3000">
                <a:solidFill>
                  <a:srgbClr val="002060"/>
                </a:solidFill>
              </a:rPr>
              <a:t>Language</a:t>
            </a:r>
            <a:endParaRPr b="1" i="0" sz="3000" u="none" cap="none" strike="noStrike">
              <a:solidFill>
                <a:srgbClr val="0C234B"/>
              </a:solidFill>
              <a:latin typeface="Verdana"/>
              <a:ea typeface="Verdana"/>
              <a:cs typeface="Verdana"/>
              <a:sym typeface="Verdana"/>
            </a:endParaRPr>
          </a:p>
        </p:txBody>
      </p:sp>
      <p:sp>
        <p:nvSpPr>
          <p:cNvPr id="139" name="Google Shape;139;p23"/>
          <p:cNvSpPr txBox="1"/>
          <p:nvPr>
            <p:ph idx="1" type="body"/>
          </p:nvPr>
        </p:nvSpPr>
        <p:spPr>
          <a:xfrm>
            <a:off x="685291" y="1306482"/>
            <a:ext cx="3599400" cy="2971800"/>
          </a:xfrm>
          <a:prstGeom prst="rect">
            <a:avLst/>
          </a:prstGeom>
          <a:noFill/>
          <a:ln>
            <a:noFill/>
          </a:ln>
        </p:spPr>
        <p:txBody>
          <a:bodyPr anchorCtr="0" anchor="t" bIns="91425" lIns="91425" spcFirstLastPara="1" rIns="91425" wrap="square" tIns="91425">
            <a:noAutofit/>
          </a:bodyPr>
          <a:lstStyle/>
          <a:p>
            <a:pPr indent="0" lvl="1" marL="0" marR="0" rtl="0" algn="ctr">
              <a:lnSpc>
                <a:spcPct val="100000"/>
              </a:lnSpc>
              <a:spcBef>
                <a:spcPts val="0"/>
              </a:spcBef>
              <a:spcAft>
                <a:spcPts val="0"/>
              </a:spcAft>
              <a:buClr>
                <a:schemeClr val="accent2"/>
              </a:buClr>
              <a:buSzPts val="1600"/>
              <a:buFont typeface="Arial"/>
              <a:buNone/>
            </a:pPr>
            <a:r>
              <a:rPr lang="en" sz="2100" u="sng">
                <a:solidFill>
                  <a:srgbClr val="002060"/>
                </a:solidFill>
              </a:rPr>
              <a:t>Do</a:t>
            </a:r>
            <a:endParaRPr sz="2100" u="sng">
              <a:solidFill>
                <a:srgbClr val="002060"/>
              </a:solidFill>
            </a:endParaRPr>
          </a:p>
          <a:p>
            <a:pPr indent="0" lvl="1" marL="0" marR="0" rtl="0" algn="ctr">
              <a:lnSpc>
                <a:spcPct val="100000"/>
              </a:lnSpc>
              <a:spcBef>
                <a:spcPts val="0"/>
              </a:spcBef>
              <a:spcAft>
                <a:spcPts val="0"/>
              </a:spcAft>
              <a:buClr>
                <a:schemeClr val="accent2"/>
              </a:buClr>
              <a:buSzPts val="1600"/>
              <a:buFont typeface="Arial"/>
              <a:buNone/>
            </a:pPr>
            <a:r>
              <a:t/>
            </a:r>
            <a:endParaRPr sz="2100">
              <a:solidFill>
                <a:srgbClr val="002060"/>
              </a:solidFill>
            </a:endParaRPr>
          </a:p>
          <a:p>
            <a:pPr indent="0" lvl="1" marL="0" marR="0" rtl="0" algn="ctr">
              <a:lnSpc>
                <a:spcPct val="100000"/>
              </a:lnSpc>
              <a:spcBef>
                <a:spcPts val="0"/>
              </a:spcBef>
              <a:spcAft>
                <a:spcPts val="0"/>
              </a:spcAft>
              <a:buClr>
                <a:schemeClr val="accent2"/>
              </a:buClr>
              <a:buSzPts val="1600"/>
              <a:buFont typeface="Arial"/>
              <a:buNone/>
            </a:pPr>
            <a:r>
              <a:rPr lang="en" sz="2100">
                <a:solidFill>
                  <a:srgbClr val="002060"/>
                </a:solidFill>
              </a:rPr>
              <a:t>Accessible</a:t>
            </a:r>
            <a:endParaRPr sz="2100">
              <a:solidFill>
                <a:srgbClr val="002060"/>
              </a:solidFill>
            </a:endParaRPr>
          </a:p>
          <a:p>
            <a:pPr indent="0" lvl="1" marL="0" marR="0" rtl="0" algn="ctr">
              <a:lnSpc>
                <a:spcPct val="100000"/>
              </a:lnSpc>
              <a:spcBef>
                <a:spcPts val="0"/>
              </a:spcBef>
              <a:spcAft>
                <a:spcPts val="0"/>
              </a:spcAft>
              <a:buClr>
                <a:schemeClr val="accent2"/>
              </a:buClr>
              <a:buSzPts val="1600"/>
              <a:buFont typeface="Arial"/>
              <a:buNone/>
            </a:pPr>
            <a:r>
              <a:t/>
            </a:r>
            <a:endParaRPr sz="2100">
              <a:solidFill>
                <a:srgbClr val="002060"/>
              </a:solidFill>
            </a:endParaRPr>
          </a:p>
          <a:p>
            <a:pPr indent="0" lvl="1" marL="0" marR="0" rtl="0" algn="ctr">
              <a:lnSpc>
                <a:spcPct val="100000"/>
              </a:lnSpc>
              <a:spcBef>
                <a:spcPts val="0"/>
              </a:spcBef>
              <a:spcAft>
                <a:spcPts val="0"/>
              </a:spcAft>
              <a:buClr>
                <a:schemeClr val="accent2"/>
              </a:buClr>
              <a:buSzPts val="1600"/>
              <a:buFont typeface="Arial"/>
              <a:buNone/>
            </a:pPr>
            <a:r>
              <a:rPr lang="en" sz="2100">
                <a:solidFill>
                  <a:srgbClr val="002060"/>
                </a:solidFill>
              </a:rPr>
              <a:t>Disability Related Accommodations</a:t>
            </a:r>
            <a:endParaRPr sz="2100">
              <a:solidFill>
                <a:srgbClr val="002060"/>
              </a:solidFill>
            </a:endParaRPr>
          </a:p>
          <a:p>
            <a:pPr indent="0" lvl="1" marL="0" marR="0" rtl="0" algn="ctr">
              <a:lnSpc>
                <a:spcPct val="100000"/>
              </a:lnSpc>
              <a:spcBef>
                <a:spcPts val="0"/>
              </a:spcBef>
              <a:spcAft>
                <a:spcPts val="0"/>
              </a:spcAft>
              <a:buClr>
                <a:schemeClr val="accent2"/>
              </a:buClr>
              <a:buSzPts val="1600"/>
              <a:buFont typeface="Arial"/>
              <a:buNone/>
            </a:pPr>
            <a:r>
              <a:t/>
            </a:r>
            <a:endParaRPr sz="2100">
              <a:solidFill>
                <a:srgbClr val="002060"/>
              </a:solidFill>
            </a:endParaRPr>
          </a:p>
          <a:p>
            <a:pPr indent="0" lvl="1" marL="0" marR="0" rtl="0" algn="ctr">
              <a:lnSpc>
                <a:spcPct val="100000"/>
              </a:lnSpc>
              <a:spcBef>
                <a:spcPts val="0"/>
              </a:spcBef>
              <a:spcAft>
                <a:spcPts val="0"/>
              </a:spcAft>
              <a:buClr>
                <a:schemeClr val="accent2"/>
              </a:buClr>
              <a:buSzPts val="1600"/>
              <a:buFont typeface="Arial"/>
              <a:buNone/>
            </a:pPr>
            <a:r>
              <a:rPr lang="en" sz="2100">
                <a:solidFill>
                  <a:srgbClr val="002060"/>
                </a:solidFill>
              </a:rPr>
              <a:t>Wheelchair User</a:t>
            </a:r>
            <a:endParaRPr sz="2100">
              <a:solidFill>
                <a:srgbClr val="002060"/>
              </a:solidFill>
            </a:endParaRPr>
          </a:p>
        </p:txBody>
      </p:sp>
      <p:sp>
        <p:nvSpPr>
          <p:cNvPr id="140" name="Google Shape;140;p23"/>
          <p:cNvSpPr txBox="1"/>
          <p:nvPr>
            <p:ph idx="2" type="body"/>
          </p:nvPr>
        </p:nvSpPr>
        <p:spPr>
          <a:xfrm>
            <a:off x="4731100" y="1306475"/>
            <a:ext cx="3837000" cy="361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BE0B34"/>
              </a:buClr>
              <a:buSzPts val="2000"/>
              <a:buFont typeface="Arial"/>
              <a:buNone/>
            </a:pPr>
            <a:r>
              <a:rPr lang="en" sz="2100" u="sng">
                <a:solidFill>
                  <a:srgbClr val="002060"/>
                </a:solidFill>
              </a:rPr>
              <a:t>Don’t</a:t>
            </a:r>
            <a:endParaRPr sz="2100" u="sng">
              <a:solidFill>
                <a:srgbClr val="002060"/>
              </a:solidFill>
            </a:endParaRPr>
          </a:p>
          <a:p>
            <a:pPr indent="0" lvl="0" marL="0" marR="0" rtl="0" algn="ctr">
              <a:lnSpc>
                <a:spcPct val="100000"/>
              </a:lnSpc>
              <a:spcBef>
                <a:spcPts val="0"/>
              </a:spcBef>
              <a:spcAft>
                <a:spcPts val="0"/>
              </a:spcAft>
              <a:buClr>
                <a:srgbClr val="BE0B34"/>
              </a:buClr>
              <a:buSzPts val="2000"/>
              <a:buFont typeface="Arial"/>
              <a:buNone/>
            </a:pPr>
            <a:r>
              <a:t/>
            </a:r>
            <a:endParaRPr sz="2100">
              <a:solidFill>
                <a:srgbClr val="002060"/>
              </a:solidFill>
            </a:endParaRPr>
          </a:p>
          <a:p>
            <a:pPr indent="0" lvl="0" marL="0" marR="0" rtl="0" algn="ctr">
              <a:lnSpc>
                <a:spcPct val="100000"/>
              </a:lnSpc>
              <a:spcBef>
                <a:spcPts val="0"/>
              </a:spcBef>
              <a:spcAft>
                <a:spcPts val="0"/>
              </a:spcAft>
              <a:buClr>
                <a:srgbClr val="BE0B34"/>
              </a:buClr>
              <a:buSzPts val="2000"/>
              <a:buFont typeface="Arial"/>
              <a:buNone/>
            </a:pPr>
            <a:r>
              <a:rPr lang="en" sz="2100">
                <a:solidFill>
                  <a:srgbClr val="002060"/>
                </a:solidFill>
              </a:rPr>
              <a:t>Handicap</a:t>
            </a:r>
            <a:endParaRPr sz="2100">
              <a:solidFill>
                <a:srgbClr val="002060"/>
              </a:solidFill>
            </a:endParaRPr>
          </a:p>
          <a:p>
            <a:pPr indent="0" lvl="0" marL="0" marR="0" rtl="0" algn="ctr">
              <a:lnSpc>
                <a:spcPct val="100000"/>
              </a:lnSpc>
              <a:spcBef>
                <a:spcPts val="0"/>
              </a:spcBef>
              <a:spcAft>
                <a:spcPts val="0"/>
              </a:spcAft>
              <a:buClr>
                <a:srgbClr val="BE0B34"/>
              </a:buClr>
              <a:buSzPts val="2000"/>
              <a:buFont typeface="Arial"/>
              <a:buNone/>
            </a:pPr>
            <a:r>
              <a:t/>
            </a:r>
            <a:endParaRPr sz="2100">
              <a:solidFill>
                <a:srgbClr val="002060"/>
              </a:solidFill>
            </a:endParaRPr>
          </a:p>
          <a:p>
            <a:pPr indent="0" lvl="0" marL="0" marR="0" rtl="0" algn="ctr">
              <a:lnSpc>
                <a:spcPct val="100000"/>
              </a:lnSpc>
              <a:spcBef>
                <a:spcPts val="0"/>
              </a:spcBef>
              <a:spcAft>
                <a:spcPts val="0"/>
              </a:spcAft>
              <a:buClr>
                <a:srgbClr val="BE0B34"/>
              </a:buClr>
              <a:buSzPts val="2000"/>
              <a:buFont typeface="Arial"/>
              <a:buNone/>
            </a:pPr>
            <a:r>
              <a:rPr lang="en" sz="2100">
                <a:solidFill>
                  <a:srgbClr val="002060"/>
                </a:solidFill>
              </a:rPr>
              <a:t>Special Needs/ Accommodations</a:t>
            </a:r>
            <a:endParaRPr sz="2100">
              <a:solidFill>
                <a:srgbClr val="002060"/>
              </a:solidFill>
            </a:endParaRPr>
          </a:p>
          <a:p>
            <a:pPr indent="0" lvl="0" marL="0" marR="0" rtl="0" algn="ctr">
              <a:lnSpc>
                <a:spcPct val="100000"/>
              </a:lnSpc>
              <a:spcBef>
                <a:spcPts val="0"/>
              </a:spcBef>
              <a:spcAft>
                <a:spcPts val="0"/>
              </a:spcAft>
              <a:buClr>
                <a:srgbClr val="BE0B34"/>
              </a:buClr>
              <a:buSzPts val="2000"/>
              <a:buFont typeface="Arial"/>
              <a:buNone/>
            </a:pPr>
            <a:r>
              <a:t/>
            </a:r>
            <a:endParaRPr sz="2100">
              <a:solidFill>
                <a:srgbClr val="002060"/>
              </a:solidFill>
            </a:endParaRPr>
          </a:p>
          <a:p>
            <a:pPr indent="0" lvl="0" marL="0" marR="0" rtl="0" algn="ctr">
              <a:lnSpc>
                <a:spcPct val="100000"/>
              </a:lnSpc>
              <a:spcBef>
                <a:spcPts val="0"/>
              </a:spcBef>
              <a:spcAft>
                <a:spcPts val="0"/>
              </a:spcAft>
              <a:buClr>
                <a:srgbClr val="BE0B34"/>
              </a:buClr>
              <a:buSzPts val="2000"/>
              <a:buFont typeface="Arial"/>
              <a:buNone/>
            </a:pPr>
            <a:r>
              <a:rPr lang="en" sz="2100">
                <a:solidFill>
                  <a:srgbClr val="002060"/>
                </a:solidFill>
              </a:rPr>
              <a:t>Wheelchair Bound</a:t>
            </a:r>
            <a:endParaRPr sz="210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Signage</a:t>
            </a:r>
            <a:endParaRPr b="1" i="0" sz="3000" u="none" cap="none" strike="noStrike">
              <a:solidFill>
                <a:srgbClr val="0C234B"/>
              </a:solidFill>
              <a:latin typeface="Verdana"/>
              <a:ea typeface="Verdana"/>
              <a:cs typeface="Verdana"/>
              <a:sym typeface="Verdana"/>
            </a:endParaRPr>
          </a:p>
        </p:txBody>
      </p:sp>
      <p:pic>
        <p:nvPicPr>
          <p:cNvPr descr="Assistive Listening Systems Available Symbol" id="146" name="Google Shape;146;p24"/>
          <p:cNvPicPr preferRelativeResize="0"/>
          <p:nvPr/>
        </p:nvPicPr>
        <p:blipFill>
          <a:blip r:embed="rId3">
            <a:alphaModFix/>
          </a:blip>
          <a:stretch>
            <a:fillRect/>
          </a:stretch>
        </p:blipFill>
        <p:spPr>
          <a:xfrm>
            <a:off x="1165550" y="1558150"/>
            <a:ext cx="1886775" cy="1886775"/>
          </a:xfrm>
          <a:prstGeom prst="rect">
            <a:avLst/>
          </a:prstGeom>
          <a:noFill/>
          <a:ln>
            <a:noFill/>
          </a:ln>
        </p:spPr>
      </p:pic>
      <p:pic>
        <p:nvPicPr>
          <p:cNvPr descr="Sign Language Interpreting Available Symbol" id="147" name="Google Shape;147;p24"/>
          <p:cNvPicPr preferRelativeResize="0"/>
          <p:nvPr/>
        </p:nvPicPr>
        <p:blipFill>
          <a:blip r:embed="rId4">
            <a:alphaModFix/>
          </a:blip>
          <a:stretch>
            <a:fillRect/>
          </a:stretch>
        </p:blipFill>
        <p:spPr>
          <a:xfrm>
            <a:off x="3628613" y="1558150"/>
            <a:ext cx="1886775" cy="1886775"/>
          </a:xfrm>
          <a:prstGeom prst="rect">
            <a:avLst/>
          </a:prstGeom>
          <a:noFill/>
          <a:ln>
            <a:noFill/>
          </a:ln>
        </p:spPr>
      </p:pic>
      <p:pic>
        <p:nvPicPr>
          <p:cNvPr descr="Updated Wheelchair Accessible Symbol" id="148" name="Google Shape;148;p24"/>
          <p:cNvPicPr preferRelativeResize="0"/>
          <p:nvPr/>
        </p:nvPicPr>
        <p:blipFill>
          <a:blip r:embed="rId5">
            <a:alphaModFix/>
          </a:blip>
          <a:stretch>
            <a:fillRect/>
          </a:stretch>
        </p:blipFill>
        <p:spPr>
          <a:xfrm>
            <a:off x="6091700" y="1558150"/>
            <a:ext cx="1886775" cy="1886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685800" y="1597025"/>
            <a:ext cx="7772400" cy="110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After your Event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40150" y="0"/>
            <a:ext cx="90438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800"/>
              </a:spcBef>
              <a:spcAft>
                <a:spcPts val="0"/>
              </a:spcAft>
              <a:buClr>
                <a:schemeClr val="dk1"/>
              </a:buClr>
              <a:buSzPts val="1100"/>
              <a:buFont typeface="Arial"/>
              <a:buNone/>
            </a:pPr>
            <a:r>
              <a:rPr lang="en" sz="3000">
                <a:solidFill>
                  <a:srgbClr val="002060"/>
                </a:solidFill>
              </a:rPr>
              <a:t>Event Follow-Up</a:t>
            </a:r>
            <a:endParaRPr b="1" i="0" sz="2000" u="none" cap="none" strike="noStrike">
              <a:solidFill>
                <a:srgbClr val="0C234B"/>
              </a:solidFill>
              <a:latin typeface="Verdana"/>
              <a:ea typeface="Verdana"/>
              <a:cs typeface="Verdana"/>
              <a:sym typeface="Verdana"/>
            </a:endParaRPr>
          </a:p>
        </p:txBody>
      </p:sp>
      <p:sp>
        <p:nvSpPr>
          <p:cNvPr id="159" name="Google Shape;159;p26"/>
          <p:cNvSpPr txBox="1"/>
          <p:nvPr>
            <p:ph idx="1" type="body"/>
          </p:nvPr>
        </p:nvSpPr>
        <p:spPr>
          <a:xfrm>
            <a:off x="499025" y="963750"/>
            <a:ext cx="4178700" cy="3768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Roboto"/>
              <a:buChar char="●"/>
            </a:pPr>
            <a:r>
              <a:rPr lang="en">
                <a:solidFill>
                  <a:srgbClr val="002060"/>
                </a:solidFill>
              </a:rPr>
              <a:t>In</a:t>
            </a:r>
            <a:r>
              <a:rPr lang="en">
                <a:solidFill>
                  <a:srgbClr val="002060"/>
                </a:solidFill>
              </a:rPr>
              <a:t>clude question about access on evaluations or assessments</a:t>
            </a:r>
            <a:endParaRPr/>
          </a:p>
          <a:p>
            <a:pPr indent="-355600" lvl="0" marL="457200" rtl="0" algn="l">
              <a:lnSpc>
                <a:spcPct val="115000"/>
              </a:lnSpc>
              <a:spcBef>
                <a:spcPts val="0"/>
              </a:spcBef>
              <a:spcAft>
                <a:spcPts val="0"/>
              </a:spcAft>
              <a:buSzPts val="2000"/>
              <a:buFont typeface="Roboto"/>
              <a:buChar char="●"/>
            </a:pPr>
            <a:r>
              <a:rPr lang="en">
                <a:solidFill>
                  <a:srgbClr val="002060"/>
                </a:solidFill>
              </a:rPr>
              <a:t>When posting recordings ensure captions are provided or can be requested</a:t>
            </a:r>
            <a:endParaRPr>
              <a:solidFill>
                <a:srgbClr val="002060"/>
              </a:solidFill>
            </a:endParaRPr>
          </a:p>
          <a:p>
            <a:pPr indent="-355600" lvl="0" marL="457200" rtl="0" algn="l">
              <a:lnSpc>
                <a:spcPct val="115000"/>
              </a:lnSpc>
              <a:spcBef>
                <a:spcPts val="0"/>
              </a:spcBef>
              <a:spcAft>
                <a:spcPts val="0"/>
              </a:spcAft>
              <a:buSzPts val="2000"/>
              <a:buFont typeface="Roboto"/>
              <a:buChar char="●"/>
            </a:pPr>
            <a:r>
              <a:rPr lang="en">
                <a:solidFill>
                  <a:srgbClr val="002060"/>
                </a:solidFill>
              </a:rPr>
              <a:t>Reflect on disability-related accommodations</a:t>
            </a:r>
            <a:endParaRPr/>
          </a:p>
        </p:txBody>
      </p:sp>
      <p:pic>
        <p:nvPicPr>
          <p:cNvPr descr="aerial image of an event on UA mall" id="160" name="Google Shape;160;p26"/>
          <p:cNvPicPr preferRelativeResize="0"/>
          <p:nvPr/>
        </p:nvPicPr>
        <p:blipFill rotWithShape="1">
          <a:blip r:embed="rId3">
            <a:alphaModFix/>
          </a:blip>
          <a:srcRect b="0" l="0" r="0" t="0"/>
          <a:stretch/>
        </p:blipFill>
        <p:spPr>
          <a:xfrm>
            <a:off x="4677825" y="1502876"/>
            <a:ext cx="4255949" cy="23235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Resources</a:t>
            </a:r>
            <a:endParaRPr b="1" i="0" sz="3000" u="none" cap="none" strike="noStrike">
              <a:solidFill>
                <a:srgbClr val="0C234B"/>
              </a:solidFill>
              <a:latin typeface="Verdana"/>
              <a:ea typeface="Verdana"/>
              <a:cs typeface="Verdana"/>
              <a:sym typeface="Verdana"/>
            </a:endParaRPr>
          </a:p>
        </p:txBody>
      </p:sp>
      <p:sp>
        <p:nvSpPr>
          <p:cNvPr id="166" name="Google Shape;166;p27"/>
          <p:cNvSpPr txBox="1"/>
          <p:nvPr>
            <p:ph idx="1" type="body"/>
          </p:nvPr>
        </p:nvSpPr>
        <p:spPr>
          <a:xfrm>
            <a:off x="318052" y="1103400"/>
            <a:ext cx="4454537" cy="3490763"/>
          </a:xfrm>
          <a:prstGeom prst="rect">
            <a:avLst/>
          </a:prstGeom>
          <a:noFill/>
          <a:ln>
            <a:noFill/>
          </a:ln>
        </p:spPr>
        <p:txBody>
          <a:bodyPr anchorCtr="0" anchor="t" bIns="91425" lIns="91425" spcFirstLastPara="1" rIns="91425" wrap="square" tIns="91425">
            <a:noAutofit/>
          </a:bodyPr>
          <a:lstStyle/>
          <a:p>
            <a:pPr indent="0" lvl="0" marL="101600" marR="0" rtl="0" algn="l">
              <a:lnSpc>
                <a:spcPct val="115000"/>
              </a:lnSpc>
              <a:spcBef>
                <a:spcPts val="0"/>
              </a:spcBef>
              <a:spcAft>
                <a:spcPts val="0"/>
              </a:spcAft>
              <a:buClr>
                <a:srgbClr val="BE0B34"/>
              </a:buClr>
              <a:buSzPts val="2000"/>
              <a:buFont typeface="Arial"/>
              <a:buNone/>
            </a:pPr>
            <a:r>
              <a:rPr b="0" i="0" lang="en" sz="2000" u="none" cap="none" strike="noStrike">
                <a:solidFill>
                  <a:srgbClr val="002060"/>
                </a:solidFill>
                <a:latin typeface="Verdana"/>
                <a:ea typeface="Verdana"/>
                <a:cs typeface="Verdana"/>
                <a:sym typeface="Verdana"/>
              </a:rPr>
              <a:t>DRC Website: </a:t>
            </a:r>
            <a:endParaRPr b="0" i="0" sz="2000" u="none" cap="none" strike="noStrike">
              <a:solidFill>
                <a:srgbClr val="002060"/>
              </a:solidFill>
              <a:latin typeface="Verdana"/>
              <a:ea typeface="Verdana"/>
              <a:cs typeface="Verdana"/>
              <a:sym typeface="Verdana"/>
            </a:endParaRPr>
          </a:p>
          <a:p>
            <a:pPr indent="0" lvl="0" marL="101600" marR="0" rtl="0" algn="l">
              <a:lnSpc>
                <a:spcPct val="115000"/>
              </a:lnSpc>
              <a:spcBef>
                <a:spcPts val="0"/>
              </a:spcBef>
              <a:spcAft>
                <a:spcPts val="0"/>
              </a:spcAft>
              <a:buClr>
                <a:srgbClr val="BE0B34"/>
              </a:buClr>
              <a:buSzPts val="2000"/>
              <a:buFont typeface="Arial"/>
              <a:buNone/>
            </a:pPr>
            <a:r>
              <a:rPr b="0" i="0" lang="en" sz="2000" u="sng" cap="none" strike="noStrike">
                <a:solidFill>
                  <a:schemeClr val="hlink"/>
                </a:solidFill>
                <a:latin typeface="Verdana"/>
                <a:ea typeface="Verdana"/>
                <a:cs typeface="Verdana"/>
                <a:sym typeface="Verdana"/>
                <a:hlinkClick r:id="rId3"/>
              </a:rPr>
              <a:t>drc.arizona.edu</a:t>
            </a:r>
            <a:endParaRPr b="0" i="0" sz="2000" u="none" cap="none" strike="noStrike">
              <a:solidFill>
                <a:srgbClr val="002060"/>
              </a:solidFill>
              <a:latin typeface="Verdana"/>
              <a:ea typeface="Verdana"/>
              <a:cs typeface="Verdana"/>
              <a:sym typeface="Verdana"/>
            </a:endParaRPr>
          </a:p>
          <a:p>
            <a:pPr indent="-355600" lvl="0" marL="457200" marR="0" rtl="0" algn="l">
              <a:lnSpc>
                <a:spcPct val="115000"/>
              </a:lnSpc>
              <a:spcBef>
                <a:spcPts val="0"/>
              </a:spcBef>
              <a:spcAft>
                <a:spcPts val="0"/>
              </a:spcAft>
              <a:buClr>
                <a:srgbClr val="BE0B34"/>
              </a:buClr>
              <a:buSzPts val="2000"/>
              <a:buFont typeface="Roboto"/>
              <a:buChar char="•"/>
            </a:pPr>
            <a:r>
              <a:rPr b="0" i="0" lang="en" sz="2000" u="none" cap="none" strike="noStrike">
                <a:solidFill>
                  <a:srgbClr val="002060"/>
                </a:solidFill>
                <a:latin typeface="Verdana"/>
                <a:ea typeface="Verdana"/>
                <a:cs typeface="Verdana"/>
                <a:sym typeface="Verdana"/>
              </a:rPr>
              <a:t>Event Planning </a:t>
            </a:r>
            <a:r>
              <a:rPr lang="en">
                <a:solidFill>
                  <a:srgbClr val="002060"/>
                </a:solidFill>
              </a:rPr>
              <a:t>Guide</a:t>
            </a:r>
            <a:r>
              <a:rPr b="0" i="0" lang="en" sz="2000" u="none" cap="none" strike="noStrike">
                <a:solidFill>
                  <a:srgbClr val="002060"/>
                </a:solidFill>
                <a:latin typeface="Verdana"/>
                <a:ea typeface="Verdana"/>
                <a:cs typeface="Verdana"/>
                <a:sym typeface="Verdana"/>
              </a:rPr>
              <a:t> </a:t>
            </a:r>
            <a:endParaRPr/>
          </a:p>
          <a:p>
            <a:pPr indent="-355600" lvl="0" marL="457200" marR="0" rtl="0" algn="l">
              <a:lnSpc>
                <a:spcPct val="115000"/>
              </a:lnSpc>
              <a:spcBef>
                <a:spcPts val="0"/>
              </a:spcBef>
              <a:spcAft>
                <a:spcPts val="0"/>
              </a:spcAft>
              <a:buClr>
                <a:srgbClr val="BE0B34"/>
              </a:buClr>
              <a:buSzPts val="2000"/>
              <a:buFont typeface="Roboto"/>
              <a:buChar char="•"/>
            </a:pPr>
            <a:r>
              <a:rPr b="0" i="0" lang="en" sz="2000" u="none" cap="none" strike="noStrike">
                <a:solidFill>
                  <a:srgbClr val="002060"/>
                </a:solidFill>
                <a:latin typeface="Verdana"/>
                <a:ea typeface="Verdana"/>
                <a:cs typeface="Verdana"/>
                <a:sym typeface="Verdana"/>
              </a:rPr>
              <a:t>Classroom Accessibility Information (CTS Website)</a:t>
            </a:r>
            <a:endParaRPr/>
          </a:p>
          <a:p>
            <a:pPr indent="-355600" lvl="0" marL="457200" marR="0" rtl="0" algn="l">
              <a:lnSpc>
                <a:spcPct val="115000"/>
              </a:lnSpc>
              <a:spcBef>
                <a:spcPts val="0"/>
              </a:spcBef>
              <a:spcAft>
                <a:spcPts val="0"/>
              </a:spcAft>
              <a:buClr>
                <a:srgbClr val="BE0B34"/>
              </a:buClr>
              <a:buSzPts val="2000"/>
              <a:buFont typeface="Roboto"/>
              <a:buChar char="•"/>
            </a:pPr>
            <a:r>
              <a:rPr lang="en">
                <a:solidFill>
                  <a:srgbClr val="002060"/>
                </a:solidFill>
              </a:rPr>
              <a:t>Captioning/Interpreting Request Form</a:t>
            </a:r>
            <a:endParaRPr>
              <a:solidFill>
                <a:srgbClr val="002060"/>
              </a:solidFill>
            </a:endParaRPr>
          </a:p>
          <a:p>
            <a:pPr indent="-228600" lvl="0" marL="457200" marR="0" rtl="0" algn="l">
              <a:lnSpc>
                <a:spcPct val="100000"/>
              </a:lnSpc>
              <a:spcBef>
                <a:spcPts val="800"/>
              </a:spcBef>
              <a:spcAft>
                <a:spcPts val="0"/>
              </a:spcAft>
              <a:buClr>
                <a:srgbClr val="6F868D"/>
              </a:buClr>
              <a:buSzPts val="2000"/>
              <a:buFont typeface="Arial"/>
              <a:buNone/>
            </a:pPr>
            <a:r>
              <a:t/>
            </a:r>
            <a:endParaRPr b="0" i="0" sz="2000" u="none" cap="none" strike="noStrike">
              <a:solidFill>
                <a:srgbClr val="002060"/>
              </a:solidFill>
              <a:latin typeface="Verdana"/>
              <a:ea typeface="Verdana"/>
              <a:cs typeface="Verdana"/>
              <a:sym typeface="Verdana"/>
            </a:endParaRPr>
          </a:p>
        </p:txBody>
      </p:sp>
      <p:sp>
        <p:nvSpPr>
          <p:cNvPr id="167" name="Google Shape;167;p27"/>
          <p:cNvSpPr txBox="1"/>
          <p:nvPr>
            <p:ph idx="2" type="body"/>
          </p:nvPr>
        </p:nvSpPr>
        <p:spPr>
          <a:xfrm>
            <a:off x="4621696" y="993914"/>
            <a:ext cx="4005469" cy="3600250"/>
          </a:xfrm>
          <a:prstGeom prst="rect">
            <a:avLst/>
          </a:prstGeom>
          <a:noFill/>
          <a:ln>
            <a:noFill/>
          </a:ln>
        </p:spPr>
        <p:txBody>
          <a:bodyPr anchorCtr="0" anchor="t" bIns="91425" lIns="91425" spcFirstLastPara="1" rIns="91425" wrap="square" tIns="91425">
            <a:noAutofit/>
          </a:bodyPr>
          <a:lstStyle/>
          <a:p>
            <a:pPr indent="0" lvl="0" marL="228600" marR="0" rtl="0" algn="l">
              <a:lnSpc>
                <a:spcPct val="100000"/>
              </a:lnSpc>
              <a:spcBef>
                <a:spcPts val="800"/>
              </a:spcBef>
              <a:spcAft>
                <a:spcPts val="0"/>
              </a:spcAft>
              <a:buClr>
                <a:srgbClr val="C00000"/>
              </a:buClr>
              <a:buSzPts val="2000"/>
              <a:buFont typeface="Arial"/>
              <a:buNone/>
            </a:pPr>
            <a:r>
              <a:rPr b="0" i="0" lang="en" sz="2000" u="none" cap="none" strike="noStrike">
                <a:solidFill>
                  <a:srgbClr val="002060"/>
                </a:solidFill>
                <a:latin typeface="Verdana"/>
                <a:ea typeface="Verdana"/>
                <a:cs typeface="Verdana"/>
                <a:sym typeface="Verdana"/>
              </a:rPr>
              <a:t>IT Accessibility: </a:t>
            </a:r>
            <a:r>
              <a:rPr b="0" i="0" lang="en" sz="2000" u="sng" cap="none" strike="noStrike">
                <a:solidFill>
                  <a:schemeClr val="hlink"/>
                </a:solidFill>
                <a:latin typeface="Verdana"/>
                <a:ea typeface="Verdana"/>
                <a:cs typeface="Verdana"/>
                <a:sym typeface="Verdana"/>
                <a:hlinkClick r:id="rId4"/>
              </a:rPr>
              <a:t>itaccessibility.arizona.edu</a:t>
            </a:r>
            <a:endParaRPr b="0" i="0" sz="2000" u="none" cap="none" strike="noStrike">
              <a:solidFill>
                <a:srgbClr val="002060"/>
              </a:solidFill>
              <a:latin typeface="Verdana"/>
              <a:ea typeface="Verdana"/>
              <a:cs typeface="Verdana"/>
              <a:sym typeface="Verdana"/>
            </a:endParaRPr>
          </a:p>
          <a:p>
            <a:pPr indent="-342900" lvl="0" marL="571500" marR="0" rtl="0" algn="l">
              <a:lnSpc>
                <a:spcPct val="100000"/>
              </a:lnSpc>
              <a:spcBef>
                <a:spcPts val="800"/>
              </a:spcBef>
              <a:spcAft>
                <a:spcPts val="0"/>
              </a:spcAft>
              <a:buClr>
                <a:srgbClr val="C00000"/>
              </a:buClr>
              <a:buSzPts val="2000"/>
              <a:buFont typeface="Arial"/>
              <a:buChar char="•"/>
            </a:pPr>
            <a:r>
              <a:rPr b="0" i="0" lang="en" sz="2000" u="none" cap="none" strike="noStrike">
                <a:solidFill>
                  <a:srgbClr val="002060"/>
                </a:solidFill>
                <a:latin typeface="Verdana"/>
                <a:ea typeface="Verdana"/>
                <a:cs typeface="Verdana"/>
                <a:sym typeface="Verdana"/>
              </a:rPr>
              <a:t>Accessible Presentation Techniques</a:t>
            </a:r>
            <a:endParaRPr/>
          </a:p>
          <a:p>
            <a:pPr indent="-342900" lvl="0" marL="571500" marR="0" rtl="0" algn="l">
              <a:lnSpc>
                <a:spcPct val="100000"/>
              </a:lnSpc>
              <a:spcBef>
                <a:spcPts val="800"/>
              </a:spcBef>
              <a:spcAft>
                <a:spcPts val="0"/>
              </a:spcAft>
              <a:buClr>
                <a:srgbClr val="C00000"/>
              </a:buClr>
              <a:buSzPts val="2000"/>
              <a:buFont typeface="Arial"/>
              <a:buChar char="•"/>
            </a:pPr>
            <a:r>
              <a:rPr b="0" i="0" lang="en" sz="2000" u="none" cap="none" strike="noStrike">
                <a:solidFill>
                  <a:srgbClr val="002060"/>
                </a:solidFill>
                <a:latin typeface="Verdana"/>
                <a:ea typeface="Verdana"/>
                <a:cs typeface="Verdana"/>
                <a:sym typeface="Verdana"/>
              </a:rPr>
              <a:t>Color Contrast Checker</a:t>
            </a:r>
            <a:endParaRPr/>
          </a:p>
          <a:p>
            <a:pPr indent="-342900" lvl="0" marL="571500" marR="0" rtl="0" algn="l">
              <a:lnSpc>
                <a:spcPct val="100000"/>
              </a:lnSpc>
              <a:spcBef>
                <a:spcPts val="800"/>
              </a:spcBef>
              <a:spcAft>
                <a:spcPts val="0"/>
              </a:spcAft>
              <a:buClr>
                <a:srgbClr val="C00000"/>
              </a:buClr>
              <a:buSzPts val="2000"/>
              <a:buFont typeface="Arial"/>
              <a:buChar char="•"/>
            </a:pPr>
            <a:r>
              <a:rPr b="0" i="0" lang="en" sz="2000" u="none" cap="none" strike="noStrike">
                <a:solidFill>
                  <a:srgbClr val="002060"/>
                </a:solidFill>
                <a:latin typeface="Verdana"/>
                <a:ea typeface="Verdana"/>
                <a:cs typeface="Verdana"/>
                <a:sym typeface="Verdana"/>
              </a:rPr>
              <a:t>Website Accessibility</a:t>
            </a:r>
            <a:endParaRPr/>
          </a:p>
          <a:p>
            <a:pPr indent="-342900" lvl="0" marL="571500" marR="0" rtl="0" algn="l">
              <a:lnSpc>
                <a:spcPct val="100000"/>
              </a:lnSpc>
              <a:spcBef>
                <a:spcPts val="800"/>
              </a:spcBef>
              <a:spcAft>
                <a:spcPts val="0"/>
              </a:spcAft>
              <a:buClr>
                <a:srgbClr val="C00000"/>
              </a:buClr>
              <a:buSzPts val="2000"/>
              <a:buFont typeface="Arial"/>
              <a:buChar char="•"/>
            </a:pPr>
            <a:r>
              <a:rPr b="0" i="0" lang="en" sz="2000" u="none" cap="none" strike="noStrike">
                <a:solidFill>
                  <a:srgbClr val="002060"/>
                </a:solidFill>
                <a:latin typeface="Verdana"/>
                <a:ea typeface="Verdana"/>
                <a:cs typeface="Verdana"/>
                <a:sym typeface="Verdana"/>
              </a:rPr>
              <a:t>PDF and Office product accessibility tools</a:t>
            </a:r>
            <a:endParaRPr/>
          </a:p>
          <a:p>
            <a:pPr indent="-215900" lvl="0" marL="571500" marR="0" rtl="0" algn="l">
              <a:lnSpc>
                <a:spcPct val="100000"/>
              </a:lnSpc>
              <a:spcBef>
                <a:spcPts val="800"/>
              </a:spcBef>
              <a:spcAft>
                <a:spcPts val="0"/>
              </a:spcAft>
              <a:buClr>
                <a:srgbClr val="6F868D"/>
              </a:buClr>
              <a:buSzPts val="2000"/>
              <a:buFont typeface="Arial"/>
              <a:buNone/>
            </a:pPr>
            <a:r>
              <a:t/>
            </a:r>
            <a:endParaRPr b="0" i="0" sz="2000" u="none" cap="none" strike="noStrike">
              <a:solidFill>
                <a:srgbClr val="002060"/>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886389" y="561263"/>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3000" u="none" cap="none" strike="noStrike">
                <a:solidFill>
                  <a:srgbClr val="002060"/>
                </a:solidFill>
                <a:latin typeface="Verdana"/>
                <a:ea typeface="Verdana"/>
                <a:cs typeface="Verdana"/>
                <a:sym typeface="Verdana"/>
              </a:rPr>
              <a:t>Please contact DRC early and often with any questions about planning!</a:t>
            </a:r>
            <a:br>
              <a:rPr b="0" i="0" lang="en" sz="3000" u="none" cap="none" strike="noStrike">
                <a:solidFill>
                  <a:srgbClr val="002060"/>
                </a:solidFill>
                <a:latin typeface="Verdana"/>
                <a:ea typeface="Verdana"/>
                <a:cs typeface="Verdana"/>
                <a:sym typeface="Verdana"/>
              </a:rPr>
            </a:br>
            <a:endParaRPr b="0" i="0" sz="3000" u="none" cap="none" strike="noStrike">
              <a:solidFill>
                <a:srgbClr val="0C234B"/>
              </a:solidFill>
              <a:latin typeface="Verdana"/>
              <a:ea typeface="Verdana"/>
              <a:cs typeface="Verdana"/>
              <a:sym typeface="Verdana"/>
            </a:endParaRPr>
          </a:p>
        </p:txBody>
      </p:sp>
      <p:sp>
        <p:nvSpPr>
          <p:cNvPr id="173" name="Google Shape;173;p28"/>
          <p:cNvSpPr txBox="1"/>
          <p:nvPr>
            <p:ph idx="1" type="body"/>
          </p:nvPr>
        </p:nvSpPr>
        <p:spPr>
          <a:xfrm>
            <a:off x="2525394" y="1664663"/>
            <a:ext cx="4093200" cy="292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6F868D"/>
              </a:buClr>
              <a:buSzPts val="2000"/>
              <a:buFont typeface="Arial"/>
              <a:buNone/>
            </a:pPr>
            <a:r>
              <a:rPr b="0" i="0" lang="en" sz="2800" u="none" cap="none" strike="noStrike">
                <a:solidFill>
                  <a:srgbClr val="AB0520"/>
                </a:solidFill>
                <a:latin typeface="Verdana"/>
                <a:ea typeface="Verdana"/>
                <a:cs typeface="Verdana"/>
                <a:sym typeface="Verdana"/>
              </a:rPr>
              <a:t>Eric Bell</a:t>
            </a:r>
            <a:endParaRPr/>
          </a:p>
          <a:p>
            <a:pPr indent="0" lvl="0" marL="0" marR="0" rtl="0" algn="ctr">
              <a:lnSpc>
                <a:spcPct val="100000"/>
              </a:lnSpc>
              <a:spcBef>
                <a:spcPts val="0"/>
              </a:spcBef>
              <a:spcAft>
                <a:spcPts val="0"/>
              </a:spcAft>
              <a:buClr>
                <a:srgbClr val="6F868D"/>
              </a:buClr>
              <a:buSzPts val="2000"/>
              <a:buFont typeface="Arial"/>
              <a:buNone/>
            </a:pPr>
            <a:r>
              <a:t/>
            </a:r>
            <a:endParaRPr>
              <a:solidFill>
                <a:srgbClr val="002060"/>
              </a:solidFill>
            </a:endParaRPr>
          </a:p>
          <a:p>
            <a:pPr indent="0" lvl="0" marL="0" marR="0" rtl="0" algn="ctr">
              <a:lnSpc>
                <a:spcPct val="100000"/>
              </a:lnSpc>
              <a:spcBef>
                <a:spcPts val="0"/>
              </a:spcBef>
              <a:spcAft>
                <a:spcPts val="0"/>
              </a:spcAft>
              <a:buClr>
                <a:srgbClr val="6F868D"/>
              </a:buClr>
              <a:buSzPts val="2000"/>
              <a:buFont typeface="Arial"/>
              <a:buNone/>
            </a:pPr>
            <a:r>
              <a:rPr b="0" i="0" lang="en" sz="2000" u="none" cap="none" strike="noStrike">
                <a:solidFill>
                  <a:srgbClr val="002060"/>
                </a:solidFill>
                <a:latin typeface="Verdana"/>
                <a:ea typeface="Verdana"/>
                <a:cs typeface="Verdana"/>
                <a:sym typeface="Verdana"/>
              </a:rPr>
              <a:t>Physical Access Consultant</a:t>
            </a:r>
            <a:endParaRPr b="0" i="0" sz="2000" u="none" cap="none" strike="noStrike">
              <a:solidFill>
                <a:srgbClr val="002060"/>
              </a:solidFill>
              <a:latin typeface="Verdana"/>
              <a:ea typeface="Verdana"/>
              <a:cs typeface="Verdana"/>
              <a:sym typeface="Verdana"/>
            </a:endParaRPr>
          </a:p>
          <a:p>
            <a:pPr indent="0" lvl="0" marL="0" marR="0" rtl="0" algn="ctr">
              <a:lnSpc>
                <a:spcPct val="100000"/>
              </a:lnSpc>
              <a:spcBef>
                <a:spcPts val="0"/>
              </a:spcBef>
              <a:spcAft>
                <a:spcPts val="0"/>
              </a:spcAft>
              <a:buClr>
                <a:srgbClr val="6F868D"/>
              </a:buClr>
              <a:buSzPts val="2000"/>
              <a:buFont typeface="Arial"/>
              <a:buNone/>
            </a:pPr>
            <a:r>
              <a:rPr b="0" i="0" lang="en" sz="2000" u="none" cap="none" strike="noStrike">
                <a:solidFill>
                  <a:srgbClr val="002060"/>
                </a:solidFill>
                <a:latin typeface="Verdana"/>
                <a:ea typeface="Verdana"/>
                <a:cs typeface="Verdana"/>
                <a:sym typeface="Verdana"/>
              </a:rPr>
              <a:t>(520) 621-4955</a:t>
            </a:r>
            <a:endParaRPr/>
          </a:p>
          <a:p>
            <a:pPr indent="0" lvl="0" marL="0" marR="0" rtl="0" algn="ctr">
              <a:lnSpc>
                <a:spcPct val="100000"/>
              </a:lnSpc>
              <a:spcBef>
                <a:spcPts val="0"/>
              </a:spcBef>
              <a:spcAft>
                <a:spcPts val="0"/>
              </a:spcAft>
              <a:buClr>
                <a:srgbClr val="6F868D"/>
              </a:buClr>
              <a:buSzPts val="2000"/>
              <a:buFont typeface="Arial"/>
              <a:buNone/>
            </a:pPr>
            <a:r>
              <a:rPr lang="en">
                <a:solidFill>
                  <a:srgbClr val="002060"/>
                </a:solidFill>
              </a:rPr>
              <a:t>ericbell@arizona.edu</a:t>
            </a:r>
            <a:endParaRPr>
              <a:solidFill>
                <a:srgbClr val="002060"/>
              </a:solidFill>
            </a:endParaRPr>
          </a:p>
          <a:p>
            <a:pPr indent="0" lvl="0" marL="0" marR="0" rtl="0" algn="ctr">
              <a:lnSpc>
                <a:spcPct val="100000"/>
              </a:lnSpc>
              <a:spcBef>
                <a:spcPts val="0"/>
              </a:spcBef>
              <a:spcAft>
                <a:spcPts val="0"/>
              </a:spcAft>
              <a:buClr>
                <a:srgbClr val="6F868D"/>
              </a:buClr>
              <a:buSzPts val="2000"/>
              <a:buFont typeface="Arial"/>
              <a:buNone/>
            </a:pPr>
            <a:r>
              <a:t/>
            </a:r>
            <a:endParaRPr>
              <a:solidFill>
                <a:srgbClr val="002060"/>
              </a:solidFill>
            </a:endParaRPr>
          </a:p>
          <a:p>
            <a:pPr indent="0" lvl="0" marL="0" marR="0" rtl="0" algn="ctr">
              <a:lnSpc>
                <a:spcPct val="100000"/>
              </a:lnSpc>
              <a:spcBef>
                <a:spcPts val="0"/>
              </a:spcBef>
              <a:spcAft>
                <a:spcPts val="0"/>
              </a:spcAft>
              <a:buClr>
                <a:srgbClr val="6F868D"/>
              </a:buClr>
              <a:buSzPts val="2000"/>
              <a:buFont typeface="Arial"/>
              <a:buNone/>
            </a:pPr>
            <a:r>
              <a:rPr lang="en">
                <a:solidFill>
                  <a:srgbClr val="002060"/>
                </a:solidFill>
              </a:rPr>
              <a:t>eventaccess@</a:t>
            </a:r>
            <a:r>
              <a:rPr b="0" i="0" lang="en" sz="2000" u="none" cap="none" strike="noStrike">
                <a:solidFill>
                  <a:srgbClr val="002060"/>
                </a:solidFill>
                <a:latin typeface="Verdana"/>
                <a:ea typeface="Verdana"/>
                <a:cs typeface="Verdana"/>
                <a:sym typeface="Verdana"/>
              </a:rPr>
              <a:t>arizona.edu</a:t>
            </a:r>
            <a:endParaRPr b="0" i="0" sz="2000" u="none" cap="none" strike="noStrike">
              <a:solidFill>
                <a:srgbClr val="002060"/>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685791" y="1851125"/>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600" u="none" cap="none" strike="noStrike">
                <a:solidFill>
                  <a:srgbClr val="0C234B"/>
                </a:solidFill>
                <a:latin typeface="Verdana"/>
                <a:ea typeface="Verdana"/>
                <a:cs typeface="Verdana"/>
                <a:sym typeface="Verdana"/>
              </a:rPr>
              <a:t>Thank you!</a:t>
            </a:r>
            <a:br>
              <a:rPr b="1" i="0" lang="en" sz="3600" u="none" cap="none" strike="noStrike">
                <a:solidFill>
                  <a:srgbClr val="0C234B"/>
                </a:solidFill>
                <a:latin typeface="Verdana"/>
                <a:ea typeface="Verdana"/>
                <a:cs typeface="Verdana"/>
                <a:sym typeface="Verdana"/>
              </a:rPr>
            </a:br>
            <a:br>
              <a:rPr b="1" i="0" lang="en" sz="3600" u="none" cap="none" strike="noStrike">
                <a:solidFill>
                  <a:srgbClr val="0C234B"/>
                </a:solidFill>
                <a:latin typeface="Verdana"/>
                <a:ea typeface="Verdana"/>
                <a:cs typeface="Verdana"/>
                <a:sym typeface="Verdana"/>
              </a:rPr>
            </a:br>
            <a:r>
              <a:rPr b="1" i="0" lang="en" sz="3600" u="none" cap="none" strike="noStrike">
                <a:solidFill>
                  <a:srgbClr val="0C234B"/>
                </a:solidFill>
                <a:latin typeface="Verdana"/>
                <a:ea typeface="Verdana"/>
                <a:cs typeface="Verdana"/>
                <a:sym typeface="Verdana"/>
              </a:rPr>
              <a:t>Questions?</a:t>
            </a:r>
            <a:endParaRPr b="1" i="0" sz="3600" u="none" cap="none" strike="noStrike">
              <a:solidFill>
                <a:srgbClr val="0C234B"/>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685291" y="0"/>
            <a:ext cx="7772400" cy="110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30"/>
          <p:cNvSpPr txBox="1"/>
          <p:nvPr>
            <p:ph idx="1" type="body"/>
          </p:nvPr>
        </p:nvSpPr>
        <p:spPr>
          <a:xfrm>
            <a:off x="765443" y="1713986"/>
            <a:ext cx="3599400" cy="29718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t/>
            </a:r>
            <a:endParaRPr/>
          </a:p>
        </p:txBody>
      </p:sp>
      <p:sp>
        <p:nvSpPr>
          <p:cNvPr id="185" name="Google Shape;185;p30"/>
          <p:cNvSpPr txBox="1"/>
          <p:nvPr>
            <p:ph idx="2" type="body"/>
          </p:nvPr>
        </p:nvSpPr>
        <p:spPr>
          <a:xfrm>
            <a:off x="4723271" y="1713986"/>
            <a:ext cx="3599400" cy="29718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3"/>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Disability Resource Center</a:t>
            </a:r>
            <a:endParaRPr b="1" i="0" sz="3000" u="none" cap="none" strike="noStrike">
              <a:solidFill>
                <a:srgbClr val="0C234B"/>
              </a:solidFill>
              <a:latin typeface="Verdana"/>
              <a:ea typeface="Verdana"/>
              <a:cs typeface="Verdana"/>
              <a:sym typeface="Verdana"/>
            </a:endParaRPr>
          </a:p>
        </p:txBody>
      </p:sp>
      <p:sp>
        <p:nvSpPr>
          <p:cNvPr id="75" name="Google Shape;75;p13"/>
          <p:cNvSpPr txBox="1"/>
          <p:nvPr>
            <p:ph idx="2" type="body"/>
          </p:nvPr>
        </p:nvSpPr>
        <p:spPr>
          <a:xfrm>
            <a:off x="372525" y="1012025"/>
            <a:ext cx="5296800" cy="403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rgbClr val="BE0B34"/>
              </a:buClr>
              <a:buSzPts val="2000"/>
              <a:buFont typeface="Arial"/>
              <a:buNone/>
            </a:pPr>
            <a:r>
              <a:rPr b="0" i="0" lang="en" sz="2000" u="none" cap="none" strike="noStrike">
                <a:solidFill>
                  <a:srgbClr val="002060"/>
                </a:solidFill>
                <a:latin typeface="Verdana"/>
                <a:ea typeface="Verdana"/>
                <a:cs typeface="Verdana"/>
                <a:sym typeface="Verdana"/>
              </a:rPr>
              <a:t>Services </a:t>
            </a:r>
            <a:endParaRPr b="0" i="0" sz="2000" u="none" cap="none" strike="noStrike">
              <a:solidFill>
                <a:srgbClr val="002060"/>
              </a:solidFill>
              <a:latin typeface="Verdana"/>
              <a:ea typeface="Verdana"/>
              <a:cs typeface="Verdana"/>
              <a:sym typeface="Verdana"/>
            </a:endParaRPr>
          </a:p>
          <a:p>
            <a:pPr indent="-355600" lvl="1" marL="914400" marR="0" rtl="0" algn="l">
              <a:lnSpc>
                <a:spcPct val="100000"/>
              </a:lnSpc>
              <a:spcBef>
                <a:spcPts val="70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Students</a:t>
            </a:r>
            <a:endParaRPr b="0" i="0" sz="2000" u="none" cap="none" strike="noStrike">
              <a:solidFill>
                <a:srgbClr val="002060"/>
              </a:solidFill>
              <a:latin typeface="Verdana"/>
              <a:ea typeface="Verdana"/>
              <a:cs typeface="Verdana"/>
              <a:sym typeface="Verdana"/>
            </a:endParaRPr>
          </a:p>
          <a:p>
            <a:pPr indent="-355600" lvl="1" marL="914400" marR="0" rtl="0" algn="l">
              <a:lnSpc>
                <a:spcPct val="100000"/>
              </a:lnSpc>
              <a:spcBef>
                <a:spcPts val="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Staff</a:t>
            </a:r>
            <a:endParaRPr b="0" i="0" sz="2000" u="none" cap="none" strike="noStrike">
              <a:solidFill>
                <a:srgbClr val="002060"/>
              </a:solidFill>
              <a:latin typeface="Verdana"/>
              <a:ea typeface="Verdana"/>
              <a:cs typeface="Verdana"/>
              <a:sym typeface="Verdana"/>
            </a:endParaRPr>
          </a:p>
          <a:p>
            <a:pPr indent="-355600" lvl="1" marL="914400" marR="0" rtl="0" algn="l">
              <a:lnSpc>
                <a:spcPct val="100000"/>
              </a:lnSpc>
              <a:spcBef>
                <a:spcPts val="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Guests</a:t>
            </a:r>
            <a:endParaRPr b="0" i="0" sz="2000" u="none" cap="none" strike="noStrike">
              <a:solidFill>
                <a:srgbClr val="002060"/>
              </a:solidFill>
              <a:latin typeface="Verdana"/>
              <a:ea typeface="Verdana"/>
              <a:cs typeface="Verdana"/>
              <a:sym typeface="Verdana"/>
            </a:endParaRPr>
          </a:p>
          <a:p>
            <a:pPr indent="0" lvl="0" marL="0" marR="0" rtl="0" algn="l">
              <a:lnSpc>
                <a:spcPct val="100000"/>
              </a:lnSpc>
              <a:spcBef>
                <a:spcPts val="800"/>
              </a:spcBef>
              <a:spcAft>
                <a:spcPts val="0"/>
              </a:spcAft>
              <a:buClr>
                <a:srgbClr val="BE0B34"/>
              </a:buClr>
              <a:buSzPts val="2000"/>
              <a:buFont typeface="Arial"/>
              <a:buNone/>
            </a:pPr>
            <a:r>
              <a:rPr b="0" i="0" lang="en" sz="2000" u="none" cap="none" strike="noStrike">
                <a:solidFill>
                  <a:srgbClr val="002060"/>
                </a:solidFill>
                <a:latin typeface="Verdana"/>
                <a:ea typeface="Verdana"/>
                <a:cs typeface="Verdana"/>
                <a:sym typeface="Verdana"/>
              </a:rPr>
              <a:t>Areas of Access &amp; Accommodations: Classroom, Workplace, Campus, IT/Digital, Community</a:t>
            </a:r>
            <a:endParaRPr b="0" i="0" sz="2000" u="none" cap="none" strike="noStrike">
              <a:solidFill>
                <a:srgbClr val="002060"/>
              </a:solidFill>
              <a:latin typeface="Verdana"/>
              <a:ea typeface="Verdana"/>
              <a:cs typeface="Verdana"/>
              <a:sym typeface="Verdana"/>
            </a:endParaRPr>
          </a:p>
          <a:p>
            <a:pPr indent="-355600" lvl="0" marL="457200" marR="0" rtl="0" algn="l">
              <a:lnSpc>
                <a:spcPct val="100000"/>
              </a:lnSpc>
              <a:spcBef>
                <a:spcPts val="80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Largest collegiate adaptive athletics program in US</a:t>
            </a:r>
            <a:endParaRPr b="0" i="0" sz="2000" u="none" cap="none" strike="noStrike">
              <a:solidFill>
                <a:srgbClr val="002060"/>
              </a:solidFill>
              <a:latin typeface="Verdana"/>
              <a:ea typeface="Verdana"/>
              <a:cs typeface="Verdana"/>
              <a:sym typeface="Verdana"/>
            </a:endParaRPr>
          </a:p>
          <a:p>
            <a:pPr indent="0" lvl="0" marL="914400" marR="0" rtl="0" algn="l">
              <a:lnSpc>
                <a:spcPct val="100000"/>
              </a:lnSpc>
              <a:spcBef>
                <a:spcPts val="800"/>
              </a:spcBef>
              <a:spcAft>
                <a:spcPts val="0"/>
              </a:spcAft>
              <a:buClr>
                <a:srgbClr val="BE0B34"/>
              </a:buClr>
              <a:buSzPts val="2000"/>
              <a:buFont typeface="Arial"/>
              <a:buNone/>
            </a:pPr>
            <a:r>
              <a:t/>
            </a:r>
            <a:endParaRPr b="0" i="0" sz="2000" u="none" cap="none" strike="noStrike">
              <a:solidFill>
                <a:srgbClr val="002060"/>
              </a:solidFill>
              <a:latin typeface="Verdana"/>
              <a:ea typeface="Verdana"/>
              <a:cs typeface="Verdana"/>
              <a:sym typeface="Verdana"/>
            </a:endParaRPr>
          </a:p>
        </p:txBody>
      </p:sp>
      <p:pic>
        <p:nvPicPr>
          <p:cNvPr descr="Highland Commons courtyard" id="76" name="Google Shape;76;p13"/>
          <p:cNvPicPr preferRelativeResize="0"/>
          <p:nvPr/>
        </p:nvPicPr>
        <p:blipFill rotWithShape="1">
          <a:blip r:embed="rId3">
            <a:alphaModFix/>
          </a:blip>
          <a:srcRect b="0" l="0" r="0" t="0"/>
          <a:stretch/>
        </p:blipFill>
        <p:spPr>
          <a:xfrm>
            <a:off x="5804792" y="1012025"/>
            <a:ext cx="3106200" cy="1895805"/>
          </a:xfrm>
          <a:prstGeom prst="rect">
            <a:avLst/>
          </a:prstGeom>
          <a:noFill/>
          <a:ln>
            <a:noFill/>
          </a:ln>
        </p:spPr>
      </p:pic>
      <p:pic>
        <p:nvPicPr>
          <p:cNvPr descr="UA Wheelchair Basketball Team" id="77" name="Google Shape;77;p13"/>
          <p:cNvPicPr preferRelativeResize="0"/>
          <p:nvPr/>
        </p:nvPicPr>
        <p:blipFill rotWithShape="1">
          <a:blip r:embed="rId4">
            <a:alphaModFix/>
          </a:blip>
          <a:srcRect b="0" l="0" r="0" t="0"/>
          <a:stretch/>
        </p:blipFill>
        <p:spPr>
          <a:xfrm>
            <a:off x="5804792" y="3027425"/>
            <a:ext cx="3106200" cy="194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685291" y="0"/>
            <a:ext cx="7772400" cy="110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31"/>
          <p:cNvSpPr txBox="1"/>
          <p:nvPr>
            <p:ph idx="1" type="body"/>
          </p:nvPr>
        </p:nvSpPr>
        <p:spPr>
          <a:xfrm>
            <a:off x="765443" y="1713986"/>
            <a:ext cx="3599400" cy="29718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t/>
            </a:r>
            <a:endParaRPr/>
          </a:p>
        </p:txBody>
      </p:sp>
      <p:sp>
        <p:nvSpPr>
          <p:cNvPr id="192" name="Google Shape;192;p31"/>
          <p:cNvSpPr txBox="1"/>
          <p:nvPr>
            <p:ph idx="2" type="body"/>
          </p:nvPr>
        </p:nvSpPr>
        <p:spPr>
          <a:xfrm>
            <a:off x="4723271" y="1713986"/>
            <a:ext cx="3599400" cy="29718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685291" y="0"/>
            <a:ext cx="7772400" cy="110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32"/>
          <p:cNvSpPr txBox="1"/>
          <p:nvPr>
            <p:ph idx="1" type="body"/>
          </p:nvPr>
        </p:nvSpPr>
        <p:spPr>
          <a:xfrm>
            <a:off x="765443" y="1713986"/>
            <a:ext cx="3599400" cy="29718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t/>
            </a:r>
            <a:endParaRPr/>
          </a:p>
        </p:txBody>
      </p:sp>
      <p:sp>
        <p:nvSpPr>
          <p:cNvPr id="199" name="Google Shape;199;p32"/>
          <p:cNvSpPr txBox="1"/>
          <p:nvPr>
            <p:ph idx="2" type="body"/>
          </p:nvPr>
        </p:nvSpPr>
        <p:spPr>
          <a:xfrm>
            <a:off x="4723271" y="1713986"/>
            <a:ext cx="3599400" cy="29718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685800" y="1597025"/>
            <a:ext cx="7772400" cy="110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Event Access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Presentation -  Video?</a:t>
            </a:r>
            <a:endParaRPr b="1" i="0" sz="3000" u="none" cap="none" strike="noStrike">
              <a:solidFill>
                <a:srgbClr val="0C234B"/>
              </a:solidFill>
              <a:latin typeface="Verdana"/>
              <a:ea typeface="Verdana"/>
              <a:cs typeface="Verdana"/>
              <a:sym typeface="Verdana"/>
            </a:endParaRPr>
          </a:p>
        </p:txBody>
      </p:sp>
      <p:sp>
        <p:nvSpPr>
          <p:cNvPr id="210" name="Google Shape;210;p34"/>
          <p:cNvSpPr txBox="1"/>
          <p:nvPr>
            <p:ph idx="1" type="body"/>
          </p:nvPr>
        </p:nvSpPr>
        <p:spPr>
          <a:xfrm>
            <a:off x="0" y="1103399"/>
            <a:ext cx="5511900" cy="755100"/>
          </a:xfrm>
          <a:prstGeom prst="rect">
            <a:avLst/>
          </a:prstGeom>
          <a:noFill/>
          <a:ln>
            <a:noFill/>
          </a:ln>
        </p:spPr>
        <p:txBody>
          <a:bodyPr anchorCtr="0" anchor="t" bIns="91425" lIns="91425" spcFirstLastPara="1" rIns="91425" wrap="square" tIns="91425">
            <a:noAutofit/>
          </a:bodyPr>
          <a:lstStyle/>
          <a:p>
            <a:pPr indent="0" lvl="1" marL="584200" marR="0" rtl="0" algn="l">
              <a:lnSpc>
                <a:spcPct val="100000"/>
              </a:lnSpc>
              <a:spcBef>
                <a:spcPts val="0"/>
              </a:spcBef>
              <a:spcAft>
                <a:spcPts val="0"/>
              </a:spcAft>
              <a:buClr>
                <a:srgbClr val="BE0B34"/>
              </a:buClr>
              <a:buSzPts val="1600"/>
              <a:buFont typeface="Arial"/>
              <a:buNone/>
            </a:pPr>
            <a:r>
              <a:rPr b="0" i="0" lang="en" sz="2400" u="none" cap="none" strike="noStrike">
                <a:solidFill>
                  <a:srgbClr val="002060"/>
                </a:solidFill>
                <a:latin typeface="Verdana"/>
                <a:ea typeface="Verdana"/>
                <a:cs typeface="Verdana"/>
                <a:sym typeface="Verdana"/>
              </a:rPr>
              <a:t>Do not rely on Auto-Captions!</a:t>
            </a:r>
            <a:endParaRPr/>
          </a:p>
        </p:txBody>
      </p:sp>
      <p:sp>
        <p:nvSpPr>
          <p:cNvPr id="211" name="Google Shape;211;p34"/>
          <p:cNvSpPr txBox="1"/>
          <p:nvPr>
            <p:ph idx="2" type="body"/>
          </p:nvPr>
        </p:nvSpPr>
        <p:spPr>
          <a:xfrm>
            <a:off x="1098510" y="2736735"/>
            <a:ext cx="6569400" cy="1127700"/>
          </a:xfrm>
          <a:prstGeom prst="rect">
            <a:avLst/>
          </a:prstGeom>
          <a:noFill/>
          <a:ln>
            <a:noFill/>
          </a:ln>
        </p:spPr>
        <p:txBody>
          <a:bodyPr anchorCtr="0" anchor="t" bIns="91425" lIns="91425" spcFirstLastPara="1" rIns="91425" wrap="square" tIns="91425">
            <a:noAutofit/>
          </a:bodyPr>
          <a:lstStyle/>
          <a:p>
            <a:pPr indent="0" lvl="0" marL="101600" marR="0" rtl="0" algn="l">
              <a:lnSpc>
                <a:spcPct val="100000"/>
              </a:lnSpc>
              <a:spcBef>
                <a:spcPts val="800"/>
              </a:spcBef>
              <a:spcAft>
                <a:spcPts val="0"/>
              </a:spcAft>
              <a:buClr>
                <a:srgbClr val="BE0B34"/>
              </a:buClr>
              <a:buSzPts val="2000"/>
              <a:buFont typeface="Arial"/>
              <a:buNone/>
            </a:pPr>
            <a:r>
              <a:rPr b="0" i="0" lang="en" sz="2400" u="none" cap="none" strike="noStrike">
                <a:solidFill>
                  <a:srgbClr val="002060"/>
                </a:solidFill>
                <a:latin typeface="Verdana"/>
                <a:ea typeface="Verdana"/>
                <a:cs typeface="Verdana"/>
                <a:sym typeface="Verdana"/>
              </a:rPr>
              <a:t>Know the difference:</a:t>
            </a:r>
            <a:endParaRPr b="0" i="0" sz="2400" u="none" cap="none" strike="noStrike">
              <a:solidFill>
                <a:srgbClr val="002060"/>
              </a:solidFill>
              <a:latin typeface="Verdana"/>
              <a:ea typeface="Verdana"/>
              <a:cs typeface="Verdana"/>
              <a:sym typeface="Verdana"/>
            </a:endParaRPr>
          </a:p>
          <a:p>
            <a:pPr indent="-381000" lvl="0" marL="457200" marR="0" rtl="0" algn="l">
              <a:lnSpc>
                <a:spcPct val="100000"/>
              </a:lnSpc>
              <a:spcBef>
                <a:spcPts val="800"/>
              </a:spcBef>
              <a:spcAft>
                <a:spcPts val="0"/>
              </a:spcAft>
              <a:buClr>
                <a:srgbClr val="002060"/>
              </a:buClr>
              <a:buSzPts val="2400"/>
              <a:buFont typeface="Arial"/>
              <a:buChar char="•"/>
            </a:pPr>
            <a:r>
              <a:rPr lang="en" sz="2400">
                <a:solidFill>
                  <a:srgbClr val="002060"/>
                </a:solidFill>
              </a:rPr>
              <a:t>No captions </a:t>
            </a:r>
            <a:endParaRPr sz="2400">
              <a:solidFill>
                <a:srgbClr val="002060"/>
              </a:solidFill>
            </a:endParaRPr>
          </a:p>
          <a:p>
            <a:pPr indent="-355600" lvl="0" marL="457200" marR="0" rtl="0" algn="l">
              <a:lnSpc>
                <a:spcPct val="100000"/>
              </a:lnSpc>
              <a:spcBef>
                <a:spcPts val="800"/>
              </a:spcBef>
              <a:spcAft>
                <a:spcPts val="0"/>
              </a:spcAft>
              <a:buClr>
                <a:srgbClr val="BE0B34"/>
              </a:buClr>
              <a:buSzPts val="2000"/>
              <a:buFont typeface="Arial"/>
              <a:buChar char="•"/>
            </a:pPr>
            <a:r>
              <a:rPr b="0" i="0" lang="en" sz="2400" u="none" cap="none" strike="noStrike">
                <a:solidFill>
                  <a:srgbClr val="002060"/>
                </a:solidFill>
                <a:latin typeface="Verdana"/>
                <a:ea typeface="Verdana"/>
                <a:cs typeface="Verdana"/>
                <a:sym typeface="Verdana"/>
              </a:rPr>
              <a:t>“English (auto-generated) vs. English</a:t>
            </a:r>
            <a:endParaRPr b="0" i="0" sz="2400" u="none" cap="none" strike="noStrike">
              <a:solidFill>
                <a:srgbClr val="002060"/>
              </a:solidFill>
              <a:latin typeface="Verdana"/>
              <a:ea typeface="Verdana"/>
              <a:cs typeface="Verdana"/>
              <a:sym typeface="Verdana"/>
            </a:endParaRPr>
          </a:p>
        </p:txBody>
      </p:sp>
      <p:pic>
        <p:nvPicPr>
          <p:cNvPr id="212" name="Google Shape;212;p34"/>
          <p:cNvPicPr preferRelativeResize="0"/>
          <p:nvPr/>
        </p:nvPicPr>
        <p:blipFill>
          <a:blip r:embed="rId3">
            <a:alphaModFix/>
          </a:blip>
          <a:stretch>
            <a:fillRect/>
          </a:stretch>
        </p:blipFill>
        <p:spPr>
          <a:xfrm>
            <a:off x="4335625" y="1768350"/>
            <a:ext cx="4472225" cy="968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Presenters &amp; Presentation</a:t>
            </a:r>
            <a:endParaRPr b="1" i="0" sz="3000" u="none" cap="none" strike="noStrike">
              <a:solidFill>
                <a:srgbClr val="0C234B"/>
              </a:solidFill>
              <a:latin typeface="Verdana"/>
              <a:ea typeface="Verdana"/>
              <a:cs typeface="Verdana"/>
              <a:sym typeface="Verdana"/>
            </a:endParaRPr>
          </a:p>
        </p:txBody>
      </p:sp>
      <p:sp>
        <p:nvSpPr>
          <p:cNvPr id="218" name="Google Shape;218;p35"/>
          <p:cNvSpPr txBox="1"/>
          <p:nvPr>
            <p:ph idx="1" type="body"/>
          </p:nvPr>
        </p:nvSpPr>
        <p:spPr>
          <a:xfrm>
            <a:off x="1188698" y="944297"/>
            <a:ext cx="7268993" cy="67586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800"/>
              </a:spcBef>
              <a:spcAft>
                <a:spcPts val="0"/>
              </a:spcAft>
              <a:buClr>
                <a:srgbClr val="BE0B34"/>
              </a:buClr>
              <a:buSzPts val="2000"/>
              <a:buFont typeface="Arial"/>
              <a:buNone/>
            </a:pPr>
            <a:r>
              <a:rPr b="0" i="0" lang="en" sz="2000" u="none" cap="none" strike="noStrike">
                <a:solidFill>
                  <a:srgbClr val="002060"/>
                </a:solidFill>
                <a:latin typeface="Verdana"/>
                <a:ea typeface="Verdana"/>
                <a:cs typeface="Verdana"/>
                <a:sym typeface="Verdana"/>
              </a:rPr>
              <a:t>Does your presenter have any access concerns?</a:t>
            </a:r>
            <a:endParaRPr b="0" i="0" sz="2000" u="none" cap="none" strike="noStrike">
              <a:solidFill>
                <a:srgbClr val="002060"/>
              </a:solidFill>
              <a:latin typeface="Verdana"/>
              <a:ea typeface="Verdana"/>
              <a:cs typeface="Verdana"/>
              <a:sym typeface="Verdana"/>
            </a:endParaRPr>
          </a:p>
          <a:p>
            <a:pPr indent="0" lvl="0" marL="0" marR="0" rtl="0" algn="ctr">
              <a:lnSpc>
                <a:spcPct val="100000"/>
              </a:lnSpc>
              <a:spcBef>
                <a:spcPts val="800"/>
              </a:spcBef>
              <a:spcAft>
                <a:spcPts val="0"/>
              </a:spcAft>
              <a:buClr>
                <a:srgbClr val="BE0B34"/>
              </a:buClr>
              <a:buSzPts val="2000"/>
              <a:buFont typeface="Arial"/>
              <a:buNone/>
            </a:pPr>
            <a:r>
              <a:t/>
            </a:r>
            <a:endParaRPr b="0" i="0" sz="2000" u="none" cap="none" strike="noStrike">
              <a:solidFill>
                <a:srgbClr val="002060"/>
              </a:solidFill>
              <a:latin typeface="Verdana"/>
              <a:ea typeface="Verdana"/>
              <a:cs typeface="Verdana"/>
              <a:sym typeface="Verdana"/>
            </a:endParaRPr>
          </a:p>
          <a:p>
            <a:pPr indent="0" lvl="0" marL="0" marR="0" rtl="0" algn="ctr">
              <a:lnSpc>
                <a:spcPct val="100000"/>
              </a:lnSpc>
              <a:spcBef>
                <a:spcPts val="800"/>
              </a:spcBef>
              <a:spcAft>
                <a:spcPts val="0"/>
              </a:spcAft>
              <a:buClr>
                <a:srgbClr val="BE0B34"/>
              </a:buClr>
              <a:buSzPts val="2000"/>
              <a:buFont typeface="Arial"/>
              <a:buNone/>
            </a:pPr>
            <a:r>
              <a:t/>
            </a:r>
            <a:endParaRPr b="0" i="0" sz="2000" u="none" cap="none" strike="noStrike">
              <a:solidFill>
                <a:srgbClr val="002060"/>
              </a:solidFill>
              <a:latin typeface="Verdana"/>
              <a:ea typeface="Verdana"/>
              <a:cs typeface="Verdana"/>
              <a:sym typeface="Verdana"/>
            </a:endParaRPr>
          </a:p>
        </p:txBody>
      </p:sp>
      <p:sp>
        <p:nvSpPr>
          <p:cNvPr id="219" name="Google Shape;219;p35"/>
          <p:cNvSpPr txBox="1"/>
          <p:nvPr>
            <p:ph idx="2" type="body"/>
          </p:nvPr>
        </p:nvSpPr>
        <p:spPr>
          <a:xfrm>
            <a:off x="797781" y="1769165"/>
            <a:ext cx="7547419" cy="3194917"/>
          </a:xfrm>
          <a:prstGeom prst="rect">
            <a:avLst/>
          </a:prstGeom>
          <a:noFill/>
          <a:ln>
            <a:noFill/>
          </a:ln>
        </p:spPr>
        <p:txBody>
          <a:bodyPr anchorCtr="0" anchor="t" bIns="91425" lIns="91425" spcFirstLastPara="1" rIns="91425" wrap="square" tIns="91425">
            <a:noAutofit/>
          </a:bodyPr>
          <a:lstStyle/>
          <a:p>
            <a:pPr indent="0" lvl="0" marL="101600" marR="0" rtl="0" algn="l">
              <a:lnSpc>
                <a:spcPct val="100000"/>
              </a:lnSpc>
              <a:spcBef>
                <a:spcPts val="800"/>
              </a:spcBef>
              <a:spcAft>
                <a:spcPts val="0"/>
              </a:spcAft>
              <a:buClr>
                <a:srgbClr val="BE0B34"/>
              </a:buClr>
              <a:buSzPts val="2000"/>
              <a:buFont typeface="Arial"/>
              <a:buNone/>
            </a:pPr>
            <a:r>
              <a:rPr b="0" i="0" lang="en" sz="2000" u="none" cap="none" strike="noStrike">
                <a:solidFill>
                  <a:srgbClr val="002060"/>
                </a:solidFill>
                <a:latin typeface="Verdana"/>
                <a:ea typeface="Verdana"/>
                <a:cs typeface="Verdana"/>
                <a:sym typeface="Verdana"/>
              </a:rPr>
              <a:t>PowerPoint Presentation?</a:t>
            </a:r>
            <a:endParaRPr/>
          </a:p>
          <a:p>
            <a:pPr indent="-355600" lvl="0" marL="457200" marR="0" rtl="0" algn="l">
              <a:lnSpc>
                <a:spcPct val="100000"/>
              </a:lnSpc>
              <a:spcBef>
                <a:spcPts val="80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Use PowerPoint Slide templates / default layouts</a:t>
            </a:r>
            <a:endParaRPr/>
          </a:p>
          <a:p>
            <a:pPr indent="-355600" lvl="1" marL="914400" marR="0" rtl="0" algn="l">
              <a:lnSpc>
                <a:spcPct val="100000"/>
              </a:lnSpc>
              <a:spcBef>
                <a:spcPts val="70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Avoid using textboxes</a:t>
            </a:r>
            <a:endParaRPr/>
          </a:p>
          <a:p>
            <a:pPr indent="-355600" lvl="1" marL="914400" marR="0" rtl="0" algn="l">
              <a:lnSpc>
                <a:spcPct val="100000"/>
              </a:lnSpc>
              <a:spcBef>
                <a:spcPts val="80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Add alternate text for images, including SmartArt</a:t>
            </a:r>
            <a:endParaRPr b="0" i="0" sz="2000" u="none" cap="none" strike="noStrike">
              <a:solidFill>
                <a:srgbClr val="002060"/>
              </a:solidFill>
              <a:latin typeface="Verdana"/>
              <a:ea typeface="Verdana"/>
              <a:cs typeface="Verdana"/>
              <a:sym typeface="Verdana"/>
            </a:endParaRPr>
          </a:p>
          <a:p>
            <a:pPr indent="-355600" lvl="1" marL="914400" marR="0" rtl="0" algn="l">
              <a:lnSpc>
                <a:spcPct val="100000"/>
              </a:lnSpc>
              <a:spcBef>
                <a:spcPts val="800"/>
              </a:spcBef>
              <a:spcAft>
                <a:spcPts val="0"/>
              </a:spcAft>
              <a:buClr>
                <a:srgbClr val="002060"/>
              </a:buClr>
              <a:buSzPts val="2000"/>
              <a:buFont typeface="Arial"/>
              <a:buChar char="•"/>
            </a:pPr>
            <a:r>
              <a:rPr lang="en" sz="2000">
                <a:solidFill>
                  <a:srgbClr val="002060"/>
                </a:solidFill>
              </a:rPr>
              <a:t>Use good color contrast on slides </a:t>
            </a:r>
            <a:endParaRPr sz="2000">
              <a:solidFill>
                <a:srgbClr val="002060"/>
              </a:solidFill>
            </a:endParaRPr>
          </a:p>
          <a:p>
            <a:pPr indent="-355600" lvl="0" marL="457200" marR="0" rtl="0" algn="l">
              <a:lnSpc>
                <a:spcPct val="100000"/>
              </a:lnSpc>
              <a:spcBef>
                <a:spcPts val="80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Provid</a:t>
            </a:r>
            <a:r>
              <a:rPr lang="en">
                <a:solidFill>
                  <a:srgbClr val="002060"/>
                </a:solidFill>
              </a:rPr>
              <a:t>e presentation and handouts digitally</a:t>
            </a:r>
            <a:r>
              <a:rPr b="0" i="0" lang="en" sz="2000" u="none" cap="none" strike="noStrike">
                <a:solidFill>
                  <a:srgbClr val="002060"/>
                </a:solidFill>
                <a:latin typeface="Verdana"/>
                <a:ea typeface="Verdana"/>
                <a:cs typeface="Verdana"/>
                <a:sym typeface="Verdana"/>
              </a:rPr>
              <a:t> </a:t>
            </a:r>
            <a:endParaRPr/>
          </a:p>
          <a:p>
            <a:pPr indent="0" lvl="0" marL="914400" marR="0" rtl="0" algn="l">
              <a:lnSpc>
                <a:spcPct val="100000"/>
              </a:lnSpc>
              <a:spcBef>
                <a:spcPts val="700"/>
              </a:spcBef>
              <a:spcAft>
                <a:spcPts val="0"/>
              </a:spcAft>
              <a:buNone/>
            </a:pPr>
            <a:r>
              <a:t/>
            </a:r>
            <a:endParaRPr b="0" i="0" sz="2000" u="none" cap="none" strike="noStrike">
              <a:solidFill>
                <a:srgbClr val="002060"/>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685291" y="-238539"/>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Presenting</a:t>
            </a:r>
            <a:endParaRPr b="1" i="0" sz="3000" u="none" cap="none" strike="noStrike">
              <a:solidFill>
                <a:srgbClr val="0C234B"/>
              </a:solidFill>
              <a:latin typeface="Verdana"/>
              <a:ea typeface="Verdana"/>
              <a:cs typeface="Verdana"/>
              <a:sym typeface="Verdana"/>
            </a:endParaRPr>
          </a:p>
        </p:txBody>
      </p:sp>
      <p:sp>
        <p:nvSpPr>
          <p:cNvPr id="225" name="Google Shape;225;p36"/>
          <p:cNvSpPr txBox="1"/>
          <p:nvPr>
            <p:ph idx="2" type="body"/>
          </p:nvPr>
        </p:nvSpPr>
        <p:spPr>
          <a:xfrm>
            <a:off x="397565" y="1103400"/>
            <a:ext cx="8617226" cy="3369209"/>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rgbClr val="C00000"/>
              </a:buClr>
              <a:buSzPts val="1800"/>
              <a:buFont typeface="Calibri"/>
              <a:buChar char="•"/>
            </a:pPr>
            <a:r>
              <a:rPr b="0" i="0" lang="en" sz="2000" u="none" cap="none" strike="noStrike">
                <a:solidFill>
                  <a:srgbClr val="002060"/>
                </a:solidFill>
                <a:latin typeface="Verdana"/>
                <a:ea typeface="Verdana"/>
                <a:cs typeface="Verdana"/>
                <a:sym typeface="Verdana"/>
              </a:rPr>
              <a:t>Speak clearly.</a:t>
            </a:r>
            <a:endParaRPr b="0" i="0" sz="2000" u="none" cap="none" strike="noStrike">
              <a:solidFill>
                <a:srgbClr val="002060"/>
              </a:solidFill>
              <a:latin typeface="Verdana"/>
              <a:ea typeface="Verdana"/>
              <a:cs typeface="Verdana"/>
              <a:sym typeface="Verdana"/>
            </a:endParaRPr>
          </a:p>
          <a:p>
            <a:pPr indent="-342900" lvl="0" marL="457200" marR="0" rtl="0" algn="l">
              <a:lnSpc>
                <a:spcPct val="100000"/>
              </a:lnSpc>
              <a:spcBef>
                <a:spcPts val="0"/>
              </a:spcBef>
              <a:spcAft>
                <a:spcPts val="0"/>
              </a:spcAft>
              <a:buClr>
                <a:srgbClr val="C00000"/>
              </a:buClr>
              <a:buSzPts val="1800"/>
              <a:buFont typeface="Calibri"/>
              <a:buChar char="•"/>
            </a:pPr>
            <a:r>
              <a:rPr b="0" i="0" lang="en" sz="2000" u="none" cap="none" strike="noStrike">
                <a:solidFill>
                  <a:srgbClr val="002060"/>
                </a:solidFill>
                <a:latin typeface="Verdana"/>
                <a:ea typeface="Verdana"/>
                <a:cs typeface="Verdana"/>
                <a:sym typeface="Verdana"/>
              </a:rPr>
              <a:t>Use simple language.</a:t>
            </a:r>
            <a:endParaRPr b="0" i="0" sz="2000" u="none" cap="none" strike="noStrike">
              <a:solidFill>
                <a:srgbClr val="002060"/>
              </a:solidFill>
              <a:latin typeface="Verdana"/>
              <a:ea typeface="Verdana"/>
              <a:cs typeface="Verdana"/>
              <a:sym typeface="Verdana"/>
            </a:endParaRPr>
          </a:p>
          <a:p>
            <a:pPr indent="-342900" lvl="0" marL="457200" marR="0" rtl="0" algn="l">
              <a:lnSpc>
                <a:spcPct val="100000"/>
              </a:lnSpc>
              <a:spcBef>
                <a:spcPts val="0"/>
              </a:spcBef>
              <a:spcAft>
                <a:spcPts val="0"/>
              </a:spcAft>
              <a:buClr>
                <a:srgbClr val="C00000"/>
              </a:buClr>
              <a:buSzPts val="1800"/>
              <a:buFont typeface="Calibri"/>
              <a:buChar char="•"/>
            </a:pPr>
            <a:r>
              <a:rPr b="0" i="0" lang="en" sz="2000" u="none" cap="none" strike="noStrike">
                <a:solidFill>
                  <a:srgbClr val="002060"/>
                </a:solidFill>
                <a:latin typeface="Verdana"/>
                <a:ea typeface="Verdana"/>
                <a:cs typeface="Verdana"/>
                <a:sym typeface="Verdana"/>
              </a:rPr>
              <a:t>Give people time to process information.</a:t>
            </a:r>
            <a:endParaRPr b="0" i="0" sz="2000" u="none" cap="none" strike="noStrike">
              <a:solidFill>
                <a:srgbClr val="002060"/>
              </a:solidFill>
              <a:latin typeface="Verdana"/>
              <a:ea typeface="Verdana"/>
              <a:cs typeface="Verdana"/>
              <a:sym typeface="Verdana"/>
            </a:endParaRPr>
          </a:p>
          <a:p>
            <a:pPr indent="-342900" lvl="0" marL="457200" marR="0" rtl="0" algn="l">
              <a:lnSpc>
                <a:spcPct val="100000"/>
              </a:lnSpc>
              <a:spcBef>
                <a:spcPts val="0"/>
              </a:spcBef>
              <a:spcAft>
                <a:spcPts val="0"/>
              </a:spcAft>
              <a:buClr>
                <a:srgbClr val="C00000"/>
              </a:buClr>
              <a:buSzPts val="1800"/>
              <a:buFont typeface="Calibri"/>
              <a:buChar char="•"/>
            </a:pPr>
            <a:r>
              <a:rPr b="0" i="0" lang="en" sz="2000" u="none" cap="none" strike="noStrike">
                <a:solidFill>
                  <a:srgbClr val="002060"/>
                </a:solidFill>
                <a:latin typeface="Verdana"/>
                <a:ea typeface="Verdana"/>
                <a:cs typeface="Verdana"/>
                <a:sym typeface="Verdana"/>
              </a:rPr>
              <a:t>Be visible.</a:t>
            </a:r>
            <a:endParaRPr b="0" i="0" sz="2000" u="none" cap="none" strike="noStrike">
              <a:solidFill>
                <a:srgbClr val="002060"/>
              </a:solidFill>
              <a:latin typeface="Verdana"/>
              <a:ea typeface="Verdana"/>
              <a:cs typeface="Verdana"/>
              <a:sym typeface="Verdana"/>
            </a:endParaRPr>
          </a:p>
          <a:p>
            <a:pPr indent="-342900" lvl="0" marL="457200" marR="0" rtl="0" algn="l">
              <a:lnSpc>
                <a:spcPct val="100000"/>
              </a:lnSpc>
              <a:spcBef>
                <a:spcPts val="0"/>
              </a:spcBef>
              <a:spcAft>
                <a:spcPts val="0"/>
              </a:spcAft>
              <a:buClr>
                <a:srgbClr val="C00000"/>
              </a:buClr>
              <a:buSzPts val="1800"/>
              <a:buFont typeface="Calibri"/>
              <a:buChar char="•"/>
            </a:pPr>
            <a:r>
              <a:rPr b="0" i="0" lang="en" sz="2000" u="none" cap="none" strike="noStrike">
                <a:solidFill>
                  <a:srgbClr val="002060"/>
                </a:solidFill>
                <a:latin typeface="Verdana"/>
                <a:ea typeface="Verdana"/>
                <a:cs typeface="Verdana"/>
                <a:sym typeface="Verdana"/>
              </a:rPr>
              <a:t>Use a microphone.</a:t>
            </a:r>
            <a:endParaRPr b="0" i="0" sz="2000" u="none" cap="none" strike="noStrike">
              <a:solidFill>
                <a:srgbClr val="002060"/>
              </a:solidFill>
              <a:latin typeface="Verdana"/>
              <a:ea typeface="Verdana"/>
              <a:cs typeface="Verdana"/>
              <a:sym typeface="Verdana"/>
            </a:endParaRPr>
          </a:p>
          <a:p>
            <a:pPr indent="-342900" lvl="0" marL="457200" marR="0" rtl="0" algn="l">
              <a:lnSpc>
                <a:spcPct val="100000"/>
              </a:lnSpc>
              <a:spcBef>
                <a:spcPts val="0"/>
              </a:spcBef>
              <a:spcAft>
                <a:spcPts val="0"/>
              </a:spcAft>
              <a:buClr>
                <a:srgbClr val="C00000"/>
              </a:buClr>
              <a:buSzPts val="1800"/>
              <a:buFont typeface="Calibri"/>
              <a:buChar char="•"/>
            </a:pPr>
            <a:r>
              <a:rPr b="0" i="0" lang="en" sz="2000" u="none" cap="none" strike="noStrike">
                <a:solidFill>
                  <a:srgbClr val="002060"/>
                </a:solidFill>
                <a:latin typeface="Verdana"/>
                <a:ea typeface="Verdana"/>
                <a:cs typeface="Verdana"/>
                <a:sym typeface="Verdana"/>
              </a:rPr>
              <a:t>Ensure that all relevant sound is audible through the sound system.</a:t>
            </a:r>
            <a:endParaRPr b="0" i="0" sz="2000" u="none" cap="none" strike="noStrike">
              <a:solidFill>
                <a:srgbClr val="002060"/>
              </a:solidFill>
              <a:latin typeface="Verdana"/>
              <a:ea typeface="Verdana"/>
              <a:cs typeface="Verdana"/>
              <a:sym typeface="Verdana"/>
            </a:endParaRPr>
          </a:p>
          <a:p>
            <a:pPr indent="-342900" lvl="0" marL="457200" marR="0" rtl="0" algn="l">
              <a:lnSpc>
                <a:spcPct val="100000"/>
              </a:lnSpc>
              <a:spcBef>
                <a:spcPts val="0"/>
              </a:spcBef>
              <a:spcAft>
                <a:spcPts val="0"/>
              </a:spcAft>
              <a:buClr>
                <a:srgbClr val="C00000"/>
              </a:buClr>
              <a:buSzPts val="1800"/>
              <a:buFont typeface="Calibri"/>
              <a:buChar char="•"/>
            </a:pPr>
            <a:r>
              <a:rPr b="0" i="0" lang="en" sz="2000" u="none" cap="none" strike="noStrike">
                <a:solidFill>
                  <a:srgbClr val="002060"/>
                </a:solidFill>
                <a:latin typeface="Verdana"/>
                <a:ea typeface="Verdana"/>
                <a:cs typeface="Verdana"/>
                <a:sym typeface="Verdana"/>
              </a:rPr>
              <a:t>Cover all displayed text.</a:t>
            </a:r>
            <a:endParaRPr b="0" i="0" sz="2000" u="none" cap="none" strike="noStrike">
              <a:solidFill>
                <a:srgbClr val="002060"/>
              </a:solidFill>
              <a:latin typeface="Verdana"/>
              <a:ea typeface="Verdana"/>
              <a:cs typeface="Verdana"/>
              <a:sym typeface="Verdana"/>
            </a:endParaRPr>
          </a:p>
          <a:p>
            <a:pPr indent="-342900" lvl="0" marL="457200" marR="0" rtl="0" algn="l">
              <a:lnSpc>
                <a:spcPct val="100000"/>
              </a:lnSpc>
              <a:spcBef>
                <a:spcPts val="0"/>
              </a:spcBef>
              <a:spcAft>
                <a:spcPts val="0"/>
              </a:spcAft>
              <a:buClr>
                <a:srgbClr val="C00000"/>
              </a:buClr>
              <a:buSzPts val="1800"/>
              <a:buFont typeface="Calibri"/>
              <a:buChar char="•"/>
            </a:pPr>
            <a:r>
              <a:rPr b="0" i="0" lang="en" sz="2000" u="none" cap="none" strike="noStrike">
                <a:solidFill>
                  <a:srgbClr val="002060"/>
                </a:solidFill>
                <a:latin typeface="Verdana"/>
                <a:ea typeface="Verdana"/>
                <a:cs typeface="Verdana"/>
                <a:sym typeface="Verdana"/>
              </a:rPr>
              <a:t>Describe pertinent parts of graphics, videos, and other visuals.</a:t>
            </a:r>
            <a:endParaRPr b="0" i="0" sz="2000" u="none" cap="none" strike="noStrike">
              <a:solidFill>
                <a:srgbClr val="002060"/>
              </a:solidFill>
              <a:latin typeface="Verdana"/>
              <a:ea typeface="Verdana"/>
              <a:cs typeface="Verdana"/>
              <a:sym typeface="Verdana"/>
            </a:endParaRPr>
          </a:p>
          <a:p>
            <a:pPr indent="-342900" lvl="0" marL="457200" marR="0" rtl="0" algn="l">
              <a:lnSpc>
                <a:spcPct val="100000"/>
              </a:lnSpc>
              <a:spcBef>
                <a:spcPts val="0"/>
              </a:spcBef>
              <a:spcAft>
                <a:spcPts val="0"/>
              </a:spcAft>
              <a:buClr>
                <a:srgbClr val="C00000"/>
              </a:buClr>
              <a:buSzPts val="1800"/>
              <a:buFont typeface="Calibri"/>
              <a:buChar char="•"/>
            </a:pPr>
            <a:r>
              <a:rPr b="0" i="0" lang="en" sz="2000" u="none" cap="none" strike="noStrike">
                <a:solidFill>
                  <a:srgbClr val="002060"/>
                </a:solidFill>
                <a:latin typeface="Verdana"/>
                <a:ea typeface="Verdana"/>
                <a:cs typeface="Verdana"/>
                <a:sym typeface="Verdana"/>
              </a:rPr>
              <a:t>Describe other visual information.</a:t>
            </a:r>
            <a:endParaRPr/>
          </a:p>
          <a:p>
            <a:pPr indent="0" lvl="0" marL="114300" marR="0" rtl="0" algn="l">
              <a:lnSpc>
                <a:spcPct val="100000"/>
              </a:lnSpc>
              <a:spcBef>
                <a:spcPts val="0"/>
              </a:spcBef>
              <a:spcAft>
                <a:spcPts val="0"/>
              </a:spcAft>
              <a:buClr>
                <a:srgbClr val="C00000"/>
              </a:buClr>
              <a:buSzPts val="1800"/>
              <a:buFont typeface="Arial"/>
              <a:buNone/>
            </a:pPr>
            <a:r>
              <a:t/>
            </a:r>
            <a:endParaRPr b="0" i="0" sz="2000" u="none" cap="none" strike="noStrike">
              <a:solidFill>
                <a:srgbClr val="002060"/>
              </a:solidFill>
              <a:latin typeface="Verdana"/>
              <a:ea typeface="Verdana"/>
              <a:cs typeface="Verdana"/>
              <a:sym typeface="Verdana"/>
            </a:endParaRPr>
          </a:p>
          <a:p>
            <a:pPr indent="0" lvl="0" marL="0" marR="0" rtl="0" algn="l">
              <a:lnSpc>
                <a:spcPct val="100000"/>
              </a:lnSpc>
              <a:spcBef>
                <a:spcPts val="0"/>
              </a:spcBef>
              <a:spcAft>
                <a:spcPts val="0"/>
              </a:spcAft>
              <a:buClr>
                <a:srgbClr val="C00000"/>
              </a:buClr>
              <a:buSzPts val="2000"/>
              <a:buFont typeface="Arial"/>
              <a:buNone/>
            </a:pPr>
            <a:r>
              <a:rPr b="0" i="0" lang="en" sz="1800" u="none" cap="none" strike="noStrike">
                <a:solidFill>
                  <a:srgbClr val="002060"/>
                </a:solidFill>
                <a:latin typeface="Verdana"/>
                <a:ea typeface="Verdana"/>
                <a:cs typeface="Verdana"/>
                <a:sym typeface="Verdana"/>
              </a:rPr>
              <a:t>Web Accessibility Initiative website </a:t>
            </a:r>
            <a:endParaRPr/>
          </a:p>
          <a:p>
            <a:pPr indent="0" lvl="0" marL="0" marR="0" rtl="0" algn="l">
              <a:lnSpc>
                <a:spcPct val="100000"/>
              </a:lnSpc>
              <a:spcBef>
                <a:spcPts val="0"/>
              </a:spcBef>
              <a:spcAft>
                <a:spcPts val="0"/>
              </a:spcAft>
              <a:buClr>
                <a:srgbClr val="C00000"/>
              </a:buClr>
              <a:buSzPts val="2000"/>
              <a:buFont typeface="Arial"/>
              <a:buNone/>
            </a:pPr>
            <a:r>
              <a:rPr b="0" i="0" lang="en" sz="1800" u="sng" cap="none" strike="noStrike">
                <a:solidFill>
                  <a:schemeClr val="hlink"/>
                </a:solidFill>
                <a:latin typeface="Verdana"/>
                <a:ea typeface="Verdana"/>
                <a:cs typeface="Verdana"/>
                <a:sym typeface="Verdana"/>
                <a:hlinkClick r:id="rId3"/>
              </a:rPr>
              <a:t>https://www.w3.org/WAI/teach-advocate/accessible-presentations/</a:t>
            </a:r>
            <a:r>
              <a:rPr b="0" i="0" lang="en" sz="1800" u="none" cap="none" strike="noStrike">
                <a:solidFill>
                  <a:srgbClr val="002060"/>
                </a:solidFill>
                <a:latin typeface="Verdana"/>
                <a:ea typeface="Verdana"/>
                <a:cs typeface="Verdana"/>
                <a:sym typeface="Verdana"/>
              </a:rPr>
              <a:t> </a:t>
            </a:r>
            <a:endParaRPr b="0" i="0" sz="1800" u="none" cap="none" strike="noStrike">
              <a:solidFill>
                <a:srgbClr val="002060"/>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7"/>
          <p:cNvSpPr txBox="1"/>
          <p:nvPr>
            <p:ph type="title"/>
          </p:nvPr>
        </p:nvSpPr>
        <p:spPr>
          <a:xfrm>
            <a:off x="685800" y="0"/>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600" u="none" cap="none" strike="noStrike">
                <a:solidFill>
                  <a:srgbClr val="0C234B"/>
                </a:solidFill>
                <a:latin typeface="Verdana"/>
                <a:ea typeface="Verdana"/>
                <a:cs typeface="Verdana"/>
                <a:sym typeface="Verdana"/>
              </a:rPr>
              <a:t>Stay Tuned!</a:t>
            </a:r>
            <a:endParaRPr b="1" i="0" sz="3600" u="none" cap="none" strike="noStrike">
              <a:solidFill>
                <a:srgbClr val="0C234B"/>
              </a:solidFill>
              <a:latin typeface="Verdana"/>
              <a:ea typeface="Verdana"/>
              <a:cs typeface="Verdana"/>
              <a:sym typeface="Verdana"/>
            </a:endParaRPr>
          </a:p>
        </p:txBody>
      </p:sp>
      <p:sp>
        <p:nvSpPr>
          <p:cNvPr id="231" name="Google Shape;231;p37"/>
          <p:cNvSpPr txBox="1"/>
          <p:nvPr>
            <p:ph idx="1" type="body"/>
          </p:nvPr>
        </p:nvSpPr>
        <p:spPr>
          <a:xfrm>
            <a:off x="1028700" y="1321905"/>
            <a:ext cx="7086600" cy="2743676"/>
          </a:xfrm>
          <a:prstGeom prst="rect">
            <a:avLst/>
          </a:prstGeom>
          <a:noFill/>
          <a:ln>
            <a:noFill/>
          </a:ln>
        </p:spPr>
        <p:txBody>
          <a:bodyPr anchorCtr="0" anchor="t" bIns="91425" lIns="91425" spcFirstLastPara="1" rIns="91425" wrap="square" tIns="91425">
            <a:noAutofit/>
          </a:bodyPr>
          <a:lstStyle/>
          <a:p>
            <a:pPr indent="-355600" lvl="0" marL="457200" marR="0" rtl="0" algn="ctr">
              <a:lnSpc>
                <a:spcPct val="100000"/>
              </a:lnSpc>
              <a:spcBef>
                <a:spcPts val="800"/>
              </a:spcBef>
              <a:spcAft>
                <a:spcPts val="0"/>
              </a:spcAft>
              <a:buClr>
                <a:srgbClr val="BE0B34"/>
              </a:buClr>
              <a:buSzPts val="2000"/>
              <a:buFont typeface="Arial"/>
              <a:buChar char="•"/>
            </a:pPr>
            <a:r>
              <a:rPr b="0" i="0" lang="en" sz="2000" u="sng" cap="none" strike="noStrike">
                <a:solidFill>
                  <a:schemeClr val="hlink"/>
                </a:solidFill>
                <a:latin typeface="Verdana"/>
                <a:ea typeface="Verdana"/>
                <a:cs typeface="Verdana"/>
                <a:sym typeface="Verdana"/>
                <a:hlinkClick r:id="rId3"/>
              </a:rPr>
              <a:t>Part Two: Creating Content for Everyone</a:t>
            </a:r>
            <a:r>
              <a:rPr b="0" i="0" lang="en" sz="2000" u="none" cap="none" strike="noStrike">
                <a:solidFill>
                  <a:srgbClr val="6F868D"/>
                </a:solidFill>
                <a:latin typeface="Verdana"/>
                <a:ea typeface="Verdana"/>
                <a:cs typeface="Verdana"/>
                <a:sym typeface="Verdana"/>
              </a:rPr>
              <a:t> with Dawn Hunziker, Annissa Corsi, and Rebecca Blakiston, Wednesday, October 17, 3-4pm</a:t>
            </a:r>
            <a:endParaRPr/>
          </a:p>
          <a:p>
            <a:pPr indent="-228600" lvl="0" marL="457200" marR="0" rtl="0" algn="ctr">
              <a:lnSpc>
                <a:spcPct val="100000"/>
              </a:lnSpc>
              <a:spcBef>
                <a:spcPts val="800"/>
              </a:spcBef>
              <a:spcAft>
                <a:spcPts val="0"/>
              </a:spcAft>
              <a:buClr>
                <a:srgbClr val="BE0B34"/>
              </a:buClr>
              <a:buSzPts val="2000"/>
              <a:buFont typeface="Arial"/>
              <a:buNone/>
            </a:pPr>
            <a:r>
              <a:t/>
            </a:r>
            <a:endParaRPr b="0" i="0" sz="2000" u="none" cap="none" strike="noStrike">
              <a:solidFill>
                <a:srgbClr val="6F868D"/>
              </a:solidFill>
              <a:latin typeface="Verdana"/>
              <a:ea typeface="Verdana"/>
              <a:cs typeface="Verdana"/>
              <a:sym typeface="Verdana"/>
            </a:endParaRPr>
          </a:p>
          <a:p>
            <a:pPr indent="-355600" lvl="0" marL="457200" marR="0" rtl="0" algn="ctr">
              <a:lnSpc>
                <a:spcPct val="100000"/>
              </a:lnSpc>
              <a:spcBef>
                <a:spcPts val="800"/>
              </a:spcBef>
              <a:spcAft>
                <a:spcPts val="0"/>
              </a:spcAft>
              <a:buClr>
                <a:srgbClr val="BE0B34"/>
              </a:buClr>
              <a:buSzPts val="2000"/>
              <a:buFont typeface="Arial"/>
              <a:buChar char="•"/>
            </a:pPr>
            <a:r>
              <a:rPr b="0" i="0" lang="en" sz="2000" u="sng" cap="none" strike="noStrike">
                <a:solidFill>
                  <a:schemeClr val="hlink"/>
                </a:solidFill>
                <a:latin typeface="Verdana"/>
                <a:ea typeface="Verdana"/>
                <a:cs typeface="Verdana"/>
                <a:sym typeface="Verdana"/>
                <a:hlinkClick r:id="rId4"/>
              </a:rPr>
              <a:t>Part Three: Designing Marketing for Everyone</a:t>
            </a:r>
            <a:r>
              <a:rPr b="0" i="0" lang="en" sz="2000" u="none" cap="none" strike="noStrike">
                <a:solidFill>
                  <a:srgbClr val="6F868D"/>
                </a:solidFill>
                <a:latin typeface="Verdana"/>
                <a:ea typeface="Verdana"/>
                <a:cs typeface="Verdana"/>
                <a:sym typeface="Verdana"/>
              </a:rPr>
              <a:t> with Kenya Johnson and Shelly Black, Thursday, November 29, 3-4pm</a:t>
            </a:r>
            <a:endParaRPr b="0" i="0" sz="2000" u="none" cap="none" strike="noStrike">
              <a:solidFill>
                <a:srgbClr val="6F868D"/>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4"/>
          <p:cNvSpPr txBox="1"/>
          <p:nvPr>
            <p:ph type="title"/>
          </p:nvPr>
        </p:nvSpPr>
        <p:spPr>
          <a:xfrm>
            <a:off x="685791" y="190850"/>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Philosophy</a:t>
            </a:r>
            <a:endParaRPr b="1" i="0" sz="3000" u="none" cap="none" strike="noStrike">
              <a:solidFill>
                <a:srgbClr val="0C234B"/>
              </a:solidFill>
              <a:latin typeface="Verdana"/>
              <a:ea typeface="Verdana"/>
              <a:cs typeface="Verdana"/>
              <a:sym typeface="Verdana"/>
            </a:endParaRPr>
          </a:p>
        </p:txBody>
      </p:sp>
      <p:sp>
        <p:nvSpPr>
          <p:cNvPr id="83" name="Google Shape;83;p14"/>
          <p:cNvSpPr txBox="1"/>
          <p:nvPr>
            <p:ph idx="1" type="body"/>
          </p:nvPr>
        </p:nvSpPr>
        <p:spPr>
          <a:xfrm>
            <a:off x="566824" y="1140782"/>
            <a:ext cx="7692300" cy="3582300"/>
          </a:xfrm>
          <a:prstGeom prst="rect">
            <a:avLst/>
          </a:prstGeom>
          <a:noFill/>
          <a:ln>
            <a:noFill/>
          </a:ln>
        </p:spPr>
        <p:txBody>
          <a:bodyPr anchorCtr="0" anchor="t" bIns="91425" lIns="91425" spcFirstLastPara="1" rIns="91425" wrap="square" tIns="91425">
            <a:noAutofit/>
          </a:bodyPr>
          <a:lstStyle/>
          <a:p>
            <a:pPr indent="0" lvl="0" marL="342900" marR="0" rtl="0" algn="l">
              <a:lnSpc>
                <a:spcPct val="100000"/>
              </a:lnSpc>
              <a:spcBef>
                <a:spcPts val="800"/>
              </a:spcBef>
              <a:spcAft>
                <a:spcPts val="0"/>
              </a:spcAft>
              <a:buNone/>
            </a:pPr>
            <a:r>
              <a:t/>
            </a:r>
            <a:endParaRPr>
              <a:solidFill>
                <a:srgbClr val="002060"/>
              </a:solidFill>
            </a:endParaRPr>
          </a:p>
          <a:p>
            <a:pPr indent="0" lvl="0" marL="342900" marR="0" rtl="0" algn="l">
              <a:lnSpc>
                <a:spcPct val="100000"/>
              </a:lnSpc>
              <a:spcBef>
                <a:spcPts val="800"/>
              </a:spcBef>
              <a:spcAft>
                <a:spcPts val="0"/>
              </a:spcAft>
              <a:buNone/>
            </a:pPr>
            <a:r>
              <a:rPr lang="en">
                <a:solidFill>
                  <a:srgbClr val="002060"/>
                </a:solidFill>
              </a:rPr>
              <a:t>Goal: </a:t>
            </a:r>
            <a:r>
              <a:rPr lang="en">
                <a:solidFill>
                  <a:srgbClr val="002060"/>
                </a:solidFill>
                <a:highlight>
                  <a:schemeClr val="lt1"/>
                </a:highlight>
              </a:rPr>
              <a:t>Ensure that disabled students, employees and visitors, have a similar, if not identical, experience to that of their non-disabled counterparts.</a:t>
            </a:r>
            <a:endParaRPr>
              <a:solidFill>
                <a:srgbClr val="002060"/>
              </a:solidFill>
            </a:endParaRPr>
          </a:p>
          <a:p>
            <a:pPr indent="0" lvl="0" marL="342900" marR="0" rtl="0" algn="l">
              <a:lnSpc>
                <a:spcPct val="100000"/>
              </a:lnSpc>
              <a:spcBef>
                <a:spcPts val="800"/>
              </a:spcBef>
              <a:spcAft>
                <a:spcPts val="0"/>
              </a:spcAft>
              <a:buNone/>
            </a:pPr>
            <a:r>
              <a:t/>
            </a:r>
            <a:endParaRPr>
              <a:solidFill>
                <a:srgbClr val="002060"/>
              </a:solidFill>
            </a:endParaRPr>
          </a:p>
          <a:p>
            <a:pPr indent="0" lvl="0" marL="0" marR="0" rtl="0" algn="ctr">
              <a:lnSpc>
                <a:spcPct val="100000"/>
              </a:lnSpc>
              <a:spcBef>
                <a:spcPts val="800"/>
              </a:spcBef>
              <a:spcAft>
                <a:spcPts val="0"/>
              </a:spcAft>
              <a:buNone/>
            </a:pPr>
            <a:r>
              <a:rPr lang="en">
                <a:solidFill>
                  <a:srgbClr val="002060"/>
                </a:solidFill>
              </a:rPr>
              <a:t>Universal Design</a:t>
            </a:r>
            <a:endParaRPr b="0" i="0" sz="2000" u="none" cap="none" strike="noStrike">
              <a:solidFill>
                <a:srgbClr val="002060"/>
              </a:solidFill>
              <a:latin typeface="Verdana"/>
              <a:ea typeface="Verdana"/>
              <a:cs typeface="Verdana"/>
              <a:sym typeface="Verdana"/>
            </a:endParaRPr>
          </a:p>
          <a:p>
            <a:pPr indent="0" lvl="0" marL="0" marR="0" rtl="0" algn="ctr">
              <a:lnSpc>
                <a:spcPct val="100000"/>
              </a:lnSpc>
              <a:spcBef>
                <a:spcPts val="800"/>
              </a:spcBef>
              <a:spcAft>
                <a:spcPts val="0"/>
              </a:spcAft>
              <a:buNone/>
            </a:pPr>
            <a:r>
              <a:rPr lang="en">
                <a:solidFill>
                  <a:srgbClr val="002060"/>
                </a:solidFill>
              </a:rPr>
              <a:t>Access vs. Inclusion</a:t>
            </a:r>
            <a:endParaRPr b="0" i="0" sz="2000" u="none" cap="none" strike="noStrike">
              <a:solidFill>
                <a:srgbClr val="002060"/>
              </a:solidFill>
              <a:highlight>
                <a:srgbClr val="FFFFFF"/>
              </a:highlight>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descr="classroom with one caged table for accessible seating before remodel" id="88" name="Google Shape;88;p15"/>
          <p:cNvPicPr preferRelativeResize="0"/>
          <p:nvPr/>
        </p:nvPicPr>
        <p:blipFill>
          <a:blip r:embed="rId3">
            <a:alphaModFix/>
          </a:blip>
          <a:stretch>
            <a:fillRect/>
          </a:stretch>
        </p:blipFill>
        <p:spPr>
          <a:xfrm>
            <a:off x="0" y="1299518"/>
            <a:ext cx="4571501" cy="3414340"/>
          </a:xfrm>
          <a:prstGeom prst="rect">
            <a:avLst/>
          </a:prstGeom>
          <a:noFill/>
          <a:ln>
            <a:noFill/>
          </a:ln>
        </p:spPr>
      </p:pic>
      <p:sp>
        <p:nvSpPr>
          <p:cNvPr id="89" name="Google Shape;89;p15"/>
          <p:cNvSpPr txBox="1"/>
          <p:nvPr>
            <p:ph type="title"/>
          </p:nvPr>
        </p:nvSpPr>
        <p:spPr>
          <a:xfrm>
            <a:off x="237077" y="-12"/>
            <a:ext cx="7772400" cy="77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3000"/>
              <a:t>Accessible vs. Inclusive</a:t>
            </a:r>
            <a:endParaRPr b="1" i="0" sz="3000" u="none" cap="none" strike="noStrike">
              <a:solidFill>
                <a:srgbClr val="0C234B"/>
              </a:solidFill>
              <a:latin typeface="Verdana"/>
              <a:ea typeface="Verdana"/>
              <a:cs typeface="Verdana"/>
              <a:sym typeface="Verdana"/>
            </a:endParaRPr>
          </a:p>
        </p:txBody>
      </p:sp>
      <p:pic>
        <p:nvPicPr>
          <p:cNvPr descr="classroom with multiple table seats for accessible seating after remodel" id="90" name="Google Shape;90;p15"/>
          <p:cNvPicPr preferRelativeResize="0"/>
          <p:nvPr/>
        </p:nvPicPr>
        <p:blipFill>
          <a:blip r:embed="rId4">
            <a:alphaModFix/>
          </a:blip>
          <a:stretch>
            <a:fillRect/>
          </a:stretch>
        </p:blipFill>
        <p:spPr>
          <a:xfrm>
            <a:off x="5373807" y="1200000"/>
            <a:ext cx="3183218" cy="3613375"/>
          </a:xfrm>
          <a:prstGeom prst="rect">
            <a:avLst/>
          </a:prstGeom>
          <a:noFill/>
          <a:ln>
            <a:noFill/>
          </a:ln>
        </p:spPr>
      </p:pic>
      <p:sp>
        <p:nvSpPr>
          <p:cNvPr id="91" name="Google Shape;91;p15"/>
          <p:cNvSpPr txBox="1"/>
          <p:nvPr/>
        </p:nvSpPr>
        <p:spPr>
          <a:xfrm>
            <a:off x="5640372" y="4255374"/>
            <a:ext cx="2369100" cy="65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FFFFFF"/>
                </a:solidFill>
                <a:latin typeface="Arial"/>
                <a:ea typeface="Arial"/>
                <a:cs typeface="Arial"/>
                <a:sym typeface="Arial"/>
              </a:rPr>
              <a:t>After</a:t>
            </a:r>
            <a:endParaRPr b="0" i="0" sz="3200" u="none" cap="none" strike="noStrike">
              <a:solidFill>
                <a:srgbClr val="FFFFFF"/>
              </a:solidFill>
              <a:latin typeface="Arial"/>
              <a:ea typeface="Arial"/>
              <a:cs typeface="Arial"/>
              <a:sym typeface="Arial"/>
            </a:endParaRPr>
          </a:p>
        </p:txBody>
      </p:sp>
      <p:sp>
        <p:nvSpPr>
          <p:cNvPr id="92" name="Google Shape;92;p15"/>
          <p:cNvSpPr txBox="1"/>
          <p:nvPr/>
        </p:nvSpPr>
        <p:spPr>
          <a:xfrm>
            <a:off x="685300" y="4140361"/>
            <a:ext cx="2970922" cy="88462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FFFFFF"/>
                </a:solidFill>
                <a:latin typeface="Arial"/>
                <a:ea typeface="Arial"/>
                <a:cs typeface="Arial"/>
                <a:sym typeface="Arial"/>
              </a:rPr>
              <a:t>Before</a:t>
            </a:r>
            <a:endParaRPr b="0" i="0" sz="32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6"/>
          <p:cNvSpPr txBox="1"/>
          <p:nvPr>
            <p:ph type="title"/>
          </p:nvPr>
        </p:nvSpPr>
        <p:spPr>
          <a:xfrm>
            <a:off x="685291" y="0"/>
            <a:ext cx="7772400" cy="110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 Ballroom Stage</a:t>
            </a:r>
            <a:endParaRPr/>
          </a:p>
        </p:txBody>
      </p:sp>
      <p:pic>
        <p:nvPicPr>
          <p:cNvPr id="98" name="Google Shape;98;p16"/>
          <p:cNvPicPr preferRelativeResize="0"/>
          <p:nvPr/>
        </p:nvPicPr>
        <p:blipFill>
          <a:blip r:embed="rId3">
            <a:alphaModFix/>
          </a:blip>
          <a:stretch>
            <a:fillRect/>
          </a:stretch>
        </p:blipFill>
        <p:spPr>
          <a:xfrm>
            <a:off x="1745899" y="1103400"/>
            <a:ext cx="5651201" cy="372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685800" y="1597025"/>
            <a:ext cx="7772400" cy="110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Event Planning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685791" y="131575"/>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Picking a Venue</a:t>
            </a:r>
            <a:endParaRPr b="1" i="0" sz="3000" u="none" cap="none" strike="noStrike">
              <a:solidFill>
                <a:srgbClr val="0C234B"/>
              </a:solidFill>
              <a:latin typeface="Verdana"/>
              <a:ea typeface="Verdana"/>
              <a:cs typeface="Verdana"/>
              <a:sym typeface="Verdana"/>
            </a:endParaRPr>
          </a:p>
        </p:txBody>
      </p:sp>
      <p:sp>
        <p:nvSpPr>
          <p:cNvPr id="109" name="Google Shape;109;p18"/>
          <p:cNvSpPr txBox="1"/>
          <p:nvPr>
            <p:ph idx="1" type="body"/>
          </p:nvPr>
        </p:nvSpPr>
        <p:spPr>
          <a:xfrm>
            <a:off x="604000" y="1345175"/>
            <a:ext cx="7772400" cy="32262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rgbClr val="BE0B34"/>
              </a:buClr>
              <a:buSzPts val="2000"/>
              <a:buFont typeface="Arial"/>
              <a:buChar char="•"/>
            </a:pPr>
            <a:r>
              <a:rPr lang="en">
                <a:solidFill>
                  <a:srgbClr val="002060"/>
                </a:solidFill>
              </a:rPr>
              <a:t>L</a:t>
            </a:r>
            <a:r>
              <a:rPr b="0" i="0" lang="en" sz="2000" u="none" cap="none" strike="noStrike">
                <a:solidFill>
                  <a:srgbClr val="002060"/>
                </a:solidFill>
                <a:latin typeface="Verdana"/>
                <a:ea typeface="Verdana"/>
                <a:cs typeface="Verdana"/>
                <a:sym typeface="Verdana"/>
              </a:rPr>
              <a:t>ayout </a:t>
            </a:r>
            <a:r>
              <a:rPr lang="en">
                <a:solidFill>
                  <a:srgbClr val="002060"/>
                </a:solidFill>
              </a:rPr>
              <a:t>significant</a:t>
            </a:r>
            <a:r>
              <a:rPr b="0" i="0" lang="en" sz="2000" u="none" cap="none" strike="noStrike">
                <a:solidFill>
                  <a:srgbClr val="002060"/>
                </a:solidFill>
                <a:latin typeface="Verdana"/>
                <a:ea typeface="Verdana"/>
                <a:cs typeface="Verdana"/>
                <a:sym typeface="Verdana"/>
              </a:rPr>
              <a:t>ly impacts your event (seating location)</a:t>
            </a:r>
            <a:endParaRPr b="0" i="0" sz="2000" u="none" cap="none" strike="noStrike">
              <a:solidFill>
                <a:srgbClr val="002060"/>
              </a:solidFill>
              <a:latin typeface="Verdana"/>
              <a:ea typeface="Verdana"/>
              <a:cs typeface="Verdana"/>
              <a:sym typeface="Verdana"/>
            </a:endParaRPr>
          </a:p>
          <a:p>
            <a:pPr indent="-355600" lvl="0" marL="457200" marR="0" rtl="0" algn="l">
              <a:lnSpc>
                <a:spcPct val="115000"/>
              </a:lnSpc>
              <a:spcBef>
                <a:spcPts val="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Types of room (Tiered vs. flat spaces)</a:t>
            </a:r>
            <a:endParaRPr b="0" i="0" sz="2000" u="none" cap="none" strike="noStrike">
              <a:solidFill>
                <a:srgbClr val="002060"/>
              </a:solidFill>
              <a:latin typeface="Verdana"/>
              <a:ea typeface="Verdana"/>
              <a:cs typeface="Verdana"/>
              <a:sym typeface="Verdana"/>
            </a:endParaRPr>
          </a:p>
          <a:p>
            <a:pPr indent="-355600" lvl="0" marL="457200" marR="0" rtl="0" algn="l">
              <a:lnSpc>
                <a:spcPct val="115000"/>
              </a:lnSpc>
              <a:spcBef>
                <a:spcPts val="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Furniture (Movable or. fixed)</a:t>
            </a:r>
            <a:endParaRPr b="0" i="0" sz="2000" u="none" cap="none" strike="noStrike">
              <a:solidFill>
                <a:srgbClr val="002060"/>
              </a:solidFill>
              <a:latin typeface="Verdana"/>
              <a:ea typeface="Verdana"/>
              <a:cs typeface="Verdana"/>
              <a:sym typeface="Verdana"/>
            </a:endParaRPr>
          </a:p>
          <a:p>
            <a:pPr indent="-355600" lvl="0" marL="457200" marR="0" rtl="0" algn="l">
              <a:lnSpc>
                <a:spcPct val="115000"/>
              </a:lnSpc>
              <a:spcBef>
                <a:spcPts val="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Event structure (i.e., presentation or. activity)</a:t>
            </a:r>
            <a:endParaRPr b="0" i="0" sz="2000" u="none" cap="none" strike="noStrike">
              <a:solidFill>
                <a:srgbClr val="002060"/>
              </a:solidFill>
              <a:latin typeface="Verdana"/>
              <a:ea typeface="Verdana"/>
              <a:cs typeface="Verdana"/>
              <a:sym typeface="Verdana"/>
            </a:endParaRPr>
          </a:p>
          <a:p>
            <a:pPr indent="-355600" lvl="0" marL="457200" marR="0" rtl="0" algn="l">
              <a:lnSpc>
                <a:spcPct val="115000"/>
              </a:lnSpc>
              <a:spcBef>
                <a:spcPts val="0"/>
              </a:spcBef>
              <a:spcAft>
                <a:spcPts val="0"/>
              </a:spcAft>
              <a:buClr>
                <a:srgbClr val="BE0B34"/>
              </a:buClr>
              <a:buSzPts val="2000"/>
              <a:buFont typeface="Arial"/>
              <a:buChar char="•"/>
            </a:pPr>
            <a:r>
              <a:rPr b="0" i="0" lang="en" sz="2000" u="none" cap="none" strike="noStrike">
                <a:solidFill>
                  <a:srgbClr val="002060"/>
                </a:solidFill>
                <a:latin typeface="Verdana"/>
                <a:ea typeface="Verdana"/>
                <a:cs typeface="Verdana"/>
                <a:sym typeface="Verdana"/>
              </a:rPr>
              <a:t>Visiting a venue</a:t>
            </a:r>
            <a:endParaRPr b="0" i="0" sz="2000" u="none" cap="none" strike="noStrike">
              <a:solidFill>
                <a:srgbClr val="002060"/>
              </a:solidFill>
              <a:latin typeface="Verdana"/>
              <a:ea typeface="Verdana"/>
              <a:cs typeface="Verdana"/>
              <a:sym typeface="Verdana"/>
            </a:endParaRPr>
          </a:p>
          <a:p>
            <a:pPr indent="-215900" lvl="0" marL="342900" marR="0" rtl="0" algn="l">
              <a:lnSpc>
                <a:spcPct val="100000"/>
              </a:lnSpc>
              <a:spcBef>
                <a:spcPts val="800"/>
              </a:spcBef>
              <a:spcAft>
                <a:spcPts val="0"/>
              </a:spcAft>
              <a:buClr>
                <a:srgbClr val="BE0B34"/>
              </a:buClr>
              <a:buSzPts val="2000"/>
              <a:buFont typeface="Arial"/>
              <a:buNone/>
            </a:pPr>
            <a:r>
              <a:t/>
            </a:r>
            <a:endParaRPr b="0" i="0" sz="2000" u="none" cap="none" strike="noStrike">
              <a:solidFill>
                <a:srgbClr val="6F868D"/>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406994" y="-178904"/>
            <a:ext cx="8328991"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Classroom Accessibility Information</a:t>
            </a:r>
            <a:endParaRPr b="1" i="0" sz="3000" u="none" cap="none" strike="noStrike">
              <a:solidFill>
                <a:srgbClr val="0C234B"/>
              </a:solidFill>
              <a:latin typeface="Verdana"/>
              <a:ea typeface="Verdana"/>
              <a:cs typeface="Verdana"/>
              <a:sym typeface="Verdana"/>
            </a:endParaRPr>
          </a:p>
        </p:txBody>
      </p:sp>
      <p:pic>
        <p:nvPicPr>
          <p:cNvPr descr="screenshot of spreadsheet inidcating the UA's centrally scheduled classrooms and their accessibility features" id="115" name="Google Shape;115;p19"/>
          <p:cNvPicPr preferRelativeResize="0"/>
          <p:nvPr>
            <p:ph idx="2" type="pic"/>
          </p:nvPr>
        </p:nvPicPr>
        <p:blipFill rotWithShape="1">
          <a:blip r:embed="rId3">
            <a:alphaModFix/>
          </a:blip>
          <a:srcRect b="0" l="13243" r="13243" t="0"/>
          <a:stretch/>
        </p:blipFill>
        <p:spPr>
          <a:xfrm>
            <a:off x="406994" y="715617"/>
            <a:ext cx="8328991" cy="43483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685291" y="0"/>
            <a:ext cx="7772400" cy="110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3000" u="none" cap="none" strike="noStrike">
                <a:solidFill>
                  <a:srgbClr val="0C234B"/>
                </a:solidFill>
                <a:latin typeface="Verdana"/>
                <a:ea typeface="Verdana"/>
                <a:cs typeface="Verdana"/>
                <a:sym typeface="Verdana"/>
              </a:rPr>
              <a:t>Event Layout</a:t>
            </a:r>
            <a:endParaRPr b="1" i="0" sz="3000" u="none" cap="none" strike="noStrike">
              <a:solidFill>
                <a:srgbClr val="0C234B"/>
              </a:solidFill>
              <a:latin typeface="Verdana"/>
              <a:ea typeface="Verdana"/>
              <a:cs typeface="Verdana"/>
              <a:sym typeface="Verdana"/>
            </a:endParaRPr>
          </a:p>
        </p:txBody>
      </p:sp>
      <p:sp>
        <p:nvSpPr>
          <p:cNvPr id="121" name="Google Shape;121;p20"/>
          <p:cNvSpPr txBox="1"/>
          <p:nvPr>
            <p:ph idx="1" type="body"/>
          </p:nvPr>
        </p:nvSpPr>
        <p:spPr>
          <a:xfrm>
            <a:off x="1058941" y="1427864"/>
            <a:ext cx="7025100" cy="2971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rgbClr val="BE0B34"/>
              </a:buClr>
              <a:buSzPts val="1100"/>
              <a:buFont typeface="Arial"/>
              <a:buChar char="●"/>
            </a:pPr>
            <a:r>
              <a:rPr b="0" i="0" lang="en" sz="2000" u="none" cap="none" strike="noStrike">
                <a:solidFill>
                  <a:srgbClr val="002060"/>
                </a:solidFill>
                <a:latin typeface="Verdana"/>
                <a:ea typeface="Verdana"/>
                <a:cs typeface="Verdana"/>
                <a:sym typeface="Verdana"/>
              </a:rPr>
              <a:t>Parking and routes </a:t>
            </a:r>
            <a:r>
              <a:rPr b="0" i="0" lang="en" sz="2000" u="sng" cap="none" strike="noStrike">
                <a:solidFill>
                  <a:srgbClr val="002060"/>
                </a:solidFill>
                <a:latin typeface="Verdana"/>
                <a:ea typeface="Verdana"/>
                <a:cs typeface="Verdana"/>
                <a:sym typeface="Verdana"/>
              </a:rPr>
              <a:t>to</a:t>
            </a:r>
            <a:r>
              <a:rPr b="0" i="0" lang="en" sz="2000" u="none" cap="none" strike="noStrike">
                <a:solidFill>
                  <a:srgbClr val="002060"/>
                </a:solidFill>
                <a:latin typeface="Verdana"/>
                <a:ea typeface="Verdana"/>
                <a:cs typeface="Verdana"/>
                <a:sym typeface="Verdana"/>
              </a:rPr>
              <a:t> the event space</a:t>
            </a:r>
            <a:endParaRPr b="0" i="0" sz="2000" u="none" cap="none" strike="noStrike">
              <a:solidFill>
                <a:srgbClr val="002060"/>
              </a:solidFill>
              <a:latin typeface="Verdana"/>
              <a:ea typeface="Verdana"/>
              <a:cs typeface="Verdana"/>
              <a:sym typeface="Verdana"/>
            </a:endParaRPr>
          </a:p>
          <a:p>
            <a:pPr indent="-298450" lvl="0" marL="457200" marR="0" rtl="0" algn="l">
              <a:lnSpc>
                <a:spcPct val="115000"/>
              </a:lnSpc>
              <a:spcBef>
                <a:spcPts val="0"/>
              </a:spcBef>
              <a:spcAft>
                <a:spcPts val="0"/>
              </a:spcAft>
              <a:buClr>
                <a:srgbClr val="BE0B34"/>
              </a:buClr>
              <a:buSzPts val="1100"/>
              <a:buFont typeface="Arial"/>
              <a:buChar char="●"/>
            </a:pPr>
            <a:r>
              <a:rPr b="0" i="0" lang="en" sz="2000" u="none" cap="none" strike="noStrike">
                <a:solidFill>
                  <a:srgbClr val="002060"/>
                </a:solidFill>
                <a:latin typeface="Verdana"/>
                <a:ea typeface="Verdana"/>
                <a:cs typeface="Verdana"/>
                <a:sym typeface="Verdana"/>
              </a:rPr>
              <a:t>Universal entrances, registration/check-in, etc.</a:t>
            </a:r>
            <a:endParaRPr b="0" i="0" sz="2000" u="none" cap="none" strike="noStrike">
              <a:solidFill>
                <a:srgbClr val="002060"/>
              </a:solidFill>
              <a:latin typeface="Verdana"/>
              <a:ea typeface="Verdana"/>
              <a:cs typeface="Verdana"/>
              <a:sym typeface="Verdana"/>
            </a:endParaRPr>
          </a:p>
          <a:p>
            <a:pPr indent="-298450" lvl="0" marL="457200" marR="0" rtl="0" algn="l">
              <a:lnSpc>
                <a:spcPct val="115000"/>
              </a:lnSpc>
              <a:spcBef>
                <a:spcPts val="0"/>
              </a:spcBef>
              <a:spcAft>
                <a:spcPts val="0"/>
              </a:spcAft>
              <a:buClr>
                <a:srgbClr val="BE0B34"/>
              </a:buClr>
              <a:buSzPts val="1100"/>
              <a:buFont typeface="Arial"/>
              <a:buChar char="●"/>
            </a:pPr>
            <a:r>
              <a:rPr b="0" i="0" lang="en" sz="2000" u="none" cap="none" strike="noStrike">
                <a:solidFill>
                  <a:srgbClr val="002060"/>
                </a:solidFill>
                <a:latin typeface="Verdana"/>
                <a:ea typeface="Verdana"/>
                <a:cs typeface="Verdana"/>
                <a:sym typeface="Verdana"/>
              </a:rPr>
              <a:t>Routes </a:t>
            </a:r>
            <a:r>
              <a:rPr b="0" i="0" lang="en" sz="2000" u="sng" cap="none" strike="noStrike">
                <a:solidFill>
                  <a:srgbClr val="002060"/>
                </a:solidFill>
                <a:latin typeface="Verdana"/>
                <a:ea typeface="Verdana"/>
                <a:cs typeface="Verdana"/>
                <a:sym typeface="Verdana"/>
              </a:rPr>
              <a:t>through</a:t>
            </a:r>
            <a:r>
              <a:rPr b="0" i="0" lang="en" sz="2000" u="none" cap="none" strike="noStrike">
                <a:solidFill>
                  <a:srgbClr val="002060"/>
                </a:solidFill>
                <a:latin typeface="Verdana"/>
                <a:ea typeface="Verdana"/>
                <a:cs typeface="Verdana"/>
                <a:sym typeface="Verdana"/>
              </a:rPr>
              <a:t> the event </a:t>
            </a:r>
            <a:endParaRPr b="0" i="0" sz="2000" u="none" cap="none" strike="noStrike">
              <a:solidFill>
                <a:srgbClr val="002060"/>
              </a:solidFill>
              <a:latin typeface="Verdana"/>
              <a:ea typeface="Verdana"/>
              <a:cs typeface="Verdana"/>
              <a:sym typeface="Verdana"/>
            </a:endParaRPr>
          </a:p>
          <a:p>
            <a:pPr indent="-298450" lvl="0" marL="457200" marR="0" rtl="0" algn="l">
              <a:lnSpc>
                <a:spcPct val="115000"/>
              </a:lnSpc>
              <a:spcBef>
                <a:spcPts val="0"/>
              </a:spcBef>
              <a:spcAft>
                <a:spcPts val="0"/>
              </a:spcAft>
              <a:buClr>
                <a:srgbClr val="BE0B34"/>
              </a:buClr>
              <a:buSzPts val="1100"/>
              <a:buFont typeface="Arial"/>
              <a:buChar char="●"/>
            </a:pPr>
            <a:r>
              <a:rPr b="0" i="0" lang="en" sz="2000" u="none" cap="none" strike="noStrike">
                <a:solidFill>
                  <a:srgbClr val="002060"/>
                </a:solidFill>
                <a:latin typeface="Verdana"/>
                <a:ea typeface="Verdana"/>
                <a:cs typeface="Verdana"/>
                <a:sym typeface="Verdana"/>
              </a:rPr>
              <a:t>Restrooms, food/drink, stage, etc.</a:t>
            </a:r>
            <a:endParaRPr b="0" i="0" sz="2000" u="none" cap="none" strike="noStrike">
              <a:solidFill>
                <a:srgbClr val="002060"/>
              </a:solidFill>
              <a:latin typeface="Verdana"/>
              <a:ea typeface="Verdana"/>
              <a:cs typeface="Verdana"/>
              <a:sym typeface="Verdana"/>
            </a:endParaRPr>
          </a:p>
          <a:p>
            <a:pPr indent="-298450" lvl="0" marL="457200" marR="0" rtl="0" algn="l">
              <a:lnSpc>
                <a:spcPct val="115000"/>
              </a:lnSpc>
              <a:spcBef>
                <a:spcPts val="0"/>
              </a:spcBef>
              <a:spcAft>
                <a:spcPts val="0"/>
              </a:spcAft>
              <a:buClr>
                <a:srgbClr val="BE0B34"/>
              </a:buClr>
              <a:buSzPts val="1100"/>
              <a:buFont typeface="Roboto"/>
              <a:buChar char="●"/>
            </a:pPr>
            <a:r>
              <a:rPr b="0" i="0" lang="en" sz="2000" u="none" cap="none" strike="noStrike">
                <a:solidFill>
                  <a:srgbClr val="002060"/>
                </a:solidFill>
                <a:latin typeface="Verdana"/>
                <a:ea typeface="Verdana"/>
                <a:cs typeface="Verdana"/>
                <a:sym typeface="Verdana"/>
              </a:rPr>
              <a:t>Visit the venue when scheduling </a:t>
            </a:r>
            <a:r>
              <a:rPr b="0" i="0" lang="en" sz="2000" u="sng" cap="none" strike="noStrike">
                <a:solidFill>
                  <a:srgbClr val="002060"/>
                </a:solidFill>
                <a:latin typeface="Verdana"/>
                <a:ea typeface="Verdana"/>
                <a:cs typeface="Verdana"/>
                <a:sym typeface="Verdana"/>
              </a:rPr>
              <a:t>and</a:t>
            </a:r>
            <a:r>
              <a:rPr b="0" i="0" lang="en" sz="2000" u="none" cap="none" strike="noStrike">
                <a:solidFill>
                  <a:srgbClr val="002060"/>
                </a:solidFill>
                <a:latin typeface="Verdana"/>
                <a:ea typeface="Verdana"/>
                <a:cs typeface="Verdana"/>
                <a:sym typeface="Verdana"/>
              </a:rPr>
              <a:t> just prior to the event</a:t>
            </a:r>
            <a:endParaRPr b="0" i="0" sz="2000" u="none" cap="none" strike="noStrike">
              <a:solidFill>
                <a:srgbClr val="002060"/>
              </a:solidFill>
              <a:latin typeface="Verdana"/>
              <a:ea typeface="Verdana"/>
              <a:cs typeface="Verdana"/>
              <a:sym typeface="Verdana"/>
            </a:endParaRPr>
          </a:p>
          <a:p>
            <a:pPr indent="0" lvl="0" marL="0" marR="0" rtl="0" algn="l">
              <a:lnSpc>
                <a:spcPct val="100000"/>
              </a:lnSpc>
              <a:spcBef>
                <a:spcPts val="0"/>
              </a:spcBef>
              <a:spcAft>
                <a:spcPts val="0"/>
              </a:spcAft>
              <a:buClr>
                <a:srgbClr val="BE0B34"/>
              </a:buClr>
              <a:buSzPts val="2000"/>
              <a:buFont typeface="Arial"/>
              <a:buNone/>
            </a:pPr>
            <a:r>
              <a:t/>
            </a:r>
            <a:endParaRPr b="0" i="0" sz="2000" u="none" cap="none" strike="noStrike">
              <a:solidFill>
                <a:srgbClr val="000000"/>
              </a:solidFill>
              <a:latin typeface="Verdana"/>
              <a:ea typeface="Verdana"/>
              <a:cs typeface="Verdana"/>
              <a:sym typeface="Verdana"/>
            </a:endParaRPr>
          </a:p>
          <a:p>
            <a:pPr indent="0" lvl="0" marL="0" marR="0" rtl="0" algn="l">
              <a:lnSpc>
                <a:spcPct val="100000"/>
              </a:lnSpc>
              <a:spcBef>
                <a:spcPts val="800"/>
              </a:spcBef>
              <a:spcAft>
                <a:spcPts val="0"/>
              </a:spcAft>
              <a:buClr>
                <a:srgbClr val="BE0B34"/>
              </a:buClr>
              <a:buSzPts val="2000"/>
              <a:buFont typeface="Arial"/>
              <a:buNone/>
            </a:pPr>
            <a:r>
              <a:t/>
            </a:r>
            <a:endParaRPr b="0" i="0" sz="2000" u="none" cap="none" strike="noStrike">
              <a:solidFill>
                <a:srgbClr val="6F868D"/>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